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2" r:id="rId3"/>
    <p:sldId id="363" r:id="rId4"/>
    <p:sldId id="374" r:id="rId5"/>
    <p:sldId id="364" r:id="rId6"/>
    <p:sldId id="367" r:id="rId7"/>
    <p:sldId id="370" r:id="rId8"/>
    <p:sldId id="371" r:id="rId9"/>
    <p:sldId id="376" r:id="rId10"/>
    <p:sldId id="372" r:id="rId11"/>
    <p:sldId id="377" r:id="rId12"/>
    <p:sldId id="379" r:id="rId13"/>
    <p:sldId id="385" r:id="rId14"/>
    <p:sldId id="386" r:id="rId15"/>
    <p:sldId id="388" r:id="rId16"/>
    <p:sldId id="387" r:id="rId17"/>
    <p:sldId id="381" r:id="rId18"/>
    <p:sldId id="389" r:id="rId19"/>
    <p:sldId id="390" r:id="rId20"/>
    <p:sldId id="391" r:id="rId21"/>
    <p:sldId id="393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75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Всего</a:t>
            </a:r>
            <a:r>
              <a:rPr lang="ru-RU" baseline="0" dirty="0" smtClean="0"/>
              <a:t> обучающихся 330 из них:</a:t>
            </a:r>
            <a:endParaRPr lang="ru-RU" dirty="0"/>
          </a:p>
        </c:rich>
      </c:tx>
      <c:layout/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82197905505791269"/>
          <c:h val="0.986242818594544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количествл</c:v>
                </c:pt>
              </c:strCache>
            </c:strRef>
          </c:tx>
          <c:explosion val="34"/>
          <c:dPt>
            <c:idx val="0"/>
            <c:explosion val="0"/>
          </c:dPt>
          <c:dPt>
            <c:idx val="1"/>
            <c:explosion val="17"/>
          </c:dPt>
          <c:cat>
            <c:strRef>
              <c:f>Лист1!$A$2:$A$3</c:f>
              <c:strCache>
                <c:ptCount val="2"/>
                <c:pt idx="0">
                  <c:v>русские 182</c:v>
                </c:pt>
                <c:pt idx="1">
                  <c:v>дети мигоанты 148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182</c:v>
                </c:pt>
                <c:pt idx="1">
                  <c:v>148</c:v>
                </c:pt>
              </c:numCache>
            </c:numRef>
          </c:val>
        </c:ser>
        <c:dLbls/>
      </c:pie3DChart>
    </c:plotArea>
    <c:legend>
      <c:legendPos val="r"/>
      <c:legendEntry>
        <c:idx val="0"/>
        <c:txPr>
          <a:bodyPr/>
          <a:lstStyle/>
          <a:p>
            <a:pPr>
              <a:defRPr sz="32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3200" b="1"/>
            </a:pPr>
            <a:endParaRPr lang="ru-RU"/>
          </a:p>
        </c:txPr>
      </c:legendEntry>
      <c:layout>
        <c:manualLayout>
          <c:xMode val="edge"/>
          <c:yMode val="edge"/>
          <c:x val="0.70174135548027639"/>
          <c:y val="0.15368654895218797"/>
          <c:w val="0.29825864451972378"/>
          <c:h val="0.7297303595269076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Всего</a:t>
            </a:r>
            <a:r>
              <a:rPr lang="ru-RU" baseline="0" dirty="0" smtClean="0"/>
              <a:t> обучающихся 325 из них:</a:t>
            </a:r>
            <a:endParaRPr lang="ru-RU" dirty="0"/>
          </a:p>
        </c:rich>
      </c:tx>
      <c:layout/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0.10233918128654974"/>
          <c:y val="0.18341643535309518"/>
          <c:w val="0.61612055072063354"/>
          <c:h val="0.74082068280275382"/>
        </c:manualLayout>
      </c:layout>
      <c:pie3DChart>
        <c:varyColors val="1"/>
        <c:dLbls/>
      </c:pie3DChart>
    </c:plotArea>
    <c:legend>
      <c:legendPos val="r"/>
      <c:layout>
        <c:manualLayout>
          <c:xMode val="edge"/>
          <c:yMode val="edge"/>
          <c:x val="0.57141502049085968"/>
          <c:y val="0.35668828932096913"/>
          <c:w val="0.41932564350508833"/>
          <c:h val="0.61314730146932261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Лист1!$A$2:$A$17</c:f>
              <c:strCache>
                <c:ptCount val="16"/>
                <c:pt idx="0">
                  <c:v>Русские</c:v>
                </c:pt>
                <c:pt idx="1">
                  <c:v>Армяне</c:v>
                </c:pt>
                <c:pt idx="2">
                  <c:v>Таджики</c:v>
                </c:pt>
                <c:pt idx="3">
                  <c:v>Узбеки</c:v>
                </c:pt>
                <c:pt idx="4">
                  <c:v>Украинцы</c:v>
                </c:pt>
                <c:pt idx="5">
                  <c:v>Киргизы</c:v>
                </c:pt>
                <c:pt idx="6">
                  <c:v>Молдаване</c:v>
                </c:pt>
                <c:pt idx="7">
                  <c:v>Татары</c:v>
                </c:pt>
                <c:pt idx="8">
                  <c:v>Лезгины</c:v>
                </c:pt>
                <c:pt idx="9">
                  <c:v>Цыгане</c:v>
                </c:pt>
                <c:pt idx="10">
                  <c:v>Аварцы</c:v>
                </c:pt>
                <c:pt idx="11">
                  <c:v>Даргинцы</c:v>
                </c:pt>
                <c:pt idx="12">
                  <c:v>Грузины</c:v>
                </c:pt>
                <c:pt idx="13">
                  <c:v>Чеченцы</c:v>
                </c:pt>
                <c:pt idx="14">
                  <c:v>Белорусы</c:v>
                </c:pt>
                <c:pt idx="15">
                  <c:v>Осетины</c:v>
                </c:pt>
              </c:strCache>
            </c:str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55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9</c:v>
                </c:pt>
                <c:pt idx="5">
                  <c:v>10</c:v>
                </c:pt>
                <c:pt idx="6">
                  <c:v>4</c:v>
                </c:pt>
                <c:pt idx="7">
                  <c:v>1</c:v>
                </c:pt>
                <c:pt idx="8">
                  <c:v>0.5</c:v>
                </c:pt>
                <c:pt idx="9">
                  <c:v>0.5</c:v>
                </c:pt>
                <c:pt idx="10">
                  <c:v>2</c:v>
                </c:pt>
                <c:pt idx="11">
                  <c:v>0.30000000000000004</c:v>
                </c:pt>
                <c:pt idx="12">
                  <c:v>0.5</c:v>
                </c:pt>
                <c:pt idx="13">
                  <c:v>0.30000000000000004</c:v>
                </c:pt>
                <c:pt idx="14">
                  <c:v>0.30000000000000004</c:v>
                </c:pt>
                <c:pt idx="15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5C-4641-852E-FF7B49C24788}"/>
            </c:ext>
          </c:extLst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73449851725876625"/>
          <c:y val="0"/>
          <c:w val="0.25630984021718384"/>
          <c:h val="1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42F7FC-956F-4FCC-A33E-397BBA002D16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43D1E7-6A39-4677-A0C6-711D3091F337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3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Психолого-педагогическая диагностика </a:t>
          </a:r>
          <a:endParaRPr lang="ru-RU" sz="36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714A07-430C-4AD4-8E37-71DDE8741A39}" type="parTrans" cxnId="{91913730-0DAC-465A-840D-CE27E55EA9B1}">
      <dgm:prSet/>
      <dgm:spPr/>
      <dgm:t>
        <a:bodyPr/>
        <a:lstStyle/>
        <a:p>
          <a:endParaRPr lang="ru-RU"/>
        </a:p>
      </dgm:t>
    </dgm:pt>
    <dgm:pt modelId="{14B302FE-4262-474E-A21A-97087DC0D126}" type="sibTrans" cxnId="{91913730-0DAC-465A-840D-CE27E55EA9B1}">
      <dgm:prSet/>
      <dgm:spPr/>
      <dgm:t>
        <a:bodyPr/>
        <a:lstStyle/>
        <a:p>
          <a:endParaRPr lang="ru-RU"/>
        </a:p>
      </dgm:t>
    </dgm:pt>
    <dgm:pt modelId="{FFF8329C-F693-44E9-AD25-7DB60FFA50B0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4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обязательные занятия  психологом 1-2раза в неделю, согласно расписания  специалиста;</a:t>
          </a:r>
          <a:endParaRPr lang="ru-RU" sz="24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5F501F-8527-453E-B4F6-92F5221FB419}" type="parTrans" cxnId="{803FE2B7-6767-46DC-90BA-B15034174A95}">
      <dgm:prSet/>
      <dgm:spPr/>
      <dgm:t>
        <a:bodyPr/>
        <a:lstStyle/>
        <a:p>
          <a:endParaRPr lang="ru-RU"/>
        </a:p>
      </dgm:t>
    </dgm:pt>
    <dgm:pt modelId="{48CE884E-90ED-474A-9F22-880050DAE889}" type="sibTrans" cxnId="{803FE2B7-6767-46DC-90BA-B15034174A95}">
      <dgm:prSet/>
      <dgm:spPr/>
      <dgm:t>
        <a:bodyPr/>
        <a:lstStyle/>
        <a:p>
          <a:endParaRPr lang="ru-RU"/>
        </a:p>
      </dgm:t>
    </dgm:pt>
    <dgm:pt modelId="{5E046723-E462-4A9C-A920-F44FF92B8B4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индивидуальные консультации - практикумы с учителем 1-2 раза в неделю;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261FBE-7DD2-4B1E-AF45-AAFC8312B090}" type="parTrans" cxnId="{90BCB9FE-CBF0-468B-A803-28C63B576319}">
      <dgm:prSet/>
      <dgm:spPr/>
      <dgm:t>
        <a:bodyPr/>
        <a:lstStyle/>
        <a:p>
          <a:endParaRPr lang="ru-RU"/>
        </a:p>
      </dgm:t>
    </dgm:pt>
    <dgm:pt modelId="{2F63783B-009B-4032-9150-BE71CAB00A16}" type="sibTrans" cxnId="{90BCB9FE-CBF0-468B-A803-28C63B576319}">
      <dgm:prSet/>
      <dgm:spPr/>
      <dgm:t>
        <a:bodyPr/>
        <a:lstStyle/>
        <a:p>
          <a:endParaRPr lang="ru-RU"/>
        </a:p>
      </dgm:t>
    </dgm:pt>
    <dgm:pt modelId="{46F1A6D9-F76C-41D6-B18E-13192E68D3C2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ежедневные интегрированные групповые занятия в рамках внеурочной деятельности призваны обеспечить овладение детьми - </a:t>
          </a:r>
          <a:r>
            <a:rPr lang="ru-RU" sz="2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инофонами</a:t>
          </a:r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связной, грамматически правильной речью. 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60A4D9-DFBB-4DCD-A2AB-8DCF8344CFCF}" type="parTrans" cxnId="{FD1017B5-A692-4F40-82A9-3D535F608250}">
      <dgm:prSet/>
      <dgm:spPr/>
      <dgm:t>
        <a:bodyPr/>
        <a:lstStyle/>
        <a:p>
          <a:endParaRPr lang="ru-RU"/>
        </a:p>
      </dgm:t>
    </dgm:pt>
    <dgm:pt modelId="{B48A0D36-1D24-4DB8-85F0-45250A23AEA0}" type="sibTrans" cxnId="{FD1017B5-A692-4F40-82A9-3D535F608250}">
      <dgm:prSet/>
      <dgm:spPr/>
      <dgm:t>
        <a:bodyPr/>
        <a:lstStyle/>
        <a:p>
          <a:endParaRPr lang="ru-RU"/>
        </a:p>
      </dgm:t>
    </dgm:pt>
    <dgm:pt modelId="{091C3470-0B7D-434C-AC36-266F71D98E63}" type="pres">
      <dgm:prSet presAssocID="{5142F7FC-956F-4FCC-A33E-397BBA002D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00CEC4-0A70-4EB3-B276-C656D1C2ADA3}" type="pres">
      <dgm:prSet presAssocID="{46F1A6D9-F76C-41D6-B18E-13192E68D3C2}" presName="boxAndChildren" presStyleCnt="0"/>
      <dgm:spPr/>
    </dgm:pt>
    <dgm:pt modelId="{30BC29EE-C53D-492C-8AF4-33577EDB8FEF}" type="pres">
      <dgm:prSet presAssocID="{46F1A6D9-F76C-41D6-B18E-13192E68D3C2}" presName="parentTextBox" presStyleLbl="node1" presStyleIdx="0" presStyleCnt="4" custScaleY="162190"/>
      <dgm:spPr/>
      <dgm:t>
        <a:bodyPr/>
        <a:lstStyle/>
        <a:p>
          <a:endParaRPr lang="ru-RU"/>
        </a:p>
      </dgm:t>
    </dgm:pt>
    <dgm:pt modelId="{F3141161-AF31-41BD-9BF1-57D874B288FE}" type="pres">
      <dgm:prSet presAssocID="{2F63783B-009B-4032-9150-BE71CAB00A16}" presName="sp" presStyleCnt="0"/>
      <dgm:spPr/>
    </dgm:pt>
    <dgm:pt modelId="{1378A8F6-F74E-431E-B79F-08B9FD81AEAE}" type="pres">
      <dgm:prSet presAssocID="{5E046723-E462-4A9C-A920-F44FF92B8B46}" presName="arrowAndChildren" presStyleCnt="0"/>
      <dgm:spPr/>
    </dgm:pt>
    <dgm:pt modelId="{E9CDD9A2-9585-4E8E-B56D-C07C1536BACD}" type="pres">
      <dgm:prSet presAssocID="{5E046723-E462-4A9C-A920-F44FF92B8B46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E5FA735E-E066-44D7-92C1-3C71C63A899E}" type="pres">
      <dgm:prSet presAssocID="{48CE884E-90ED-474A-9F22-880050DAE889}" presName="sp" presStyleCnt="0"/>
      <dgm:spPr/>
    </dgm:pt>
    <dgm:pt modelId="{6F781281-9096-4DD3-848C-66044B83EA00}" type="pres">
      <dgm:prSet presAssocID="{FFF8329C-F693-44E9-AD25-7DB60FFA50B0}" presName="arrowAndChildren" presStyleCnt="0"/>
      <dgm:spPr/>
    </dgm:pt>
    <dgm:pt modelId="{94C1757F-818B-41DB-8FCA-190C71DE1BA7}" type="pres">
      <dgm:prSet presAssocID="{FFF8329C-F693-44E9-AD25-7DB60FFA50B0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9E41367E-D051-4E04-87C8-1D72AC0D0088}" type="pres">
      <dgm:prSet presAssocID="{14B302FE-4262-474E-A21A-97087DC0D126}" presName="sp" presStyleCnt="0"/>
      <dgm:spPr/>
    </dgm:pt>
    <dgm:pt modelId="{A25861F0-7F88-4EE2-B8EC-D2E83A8FF848}" type="pres">
      <dgm:prSet presAssocID="{7943D1E7-6A39-4677-A0C6-711D3091F337}" presName="arrowAndChildren" presStyleCnt="0"/>
      <dgm:spPr/>
    </dgm:pt>
    <dgm:pt modelId="{566680D7-7BD6-4285-824E-014403F31AD8}" type="pres">
      <dgm:prSet presAssocID="{7943D1E7-6A39-4677-A0C6-711D3091F337}" presName="parentTextArrow" presStyleLbl="node1" presStyleIdx="3" presStyleCnt="4" custLinFactNeighborY="-4873"/>
      <dgm:spPr/>
      <dgm:t>
        <a:bodyPr/>
        <a:lstStyle/>
        <a:p>
          <a:endParaRPr lang="ru-RU"/>
        </a:p>
      </dgm:t>
    </dgm:pt>
  </dgm:ptLst>
  <dgm:cxnLst>
    <dgm:cxn modelId="{EE7FE8C7-72BD-4C07-A89F-BF6FDB81A6E1}" type="presOf" srcId="{7943D1E7-6A39-4677-A0C6-711D3091F337}" destId="{566680D7-7BD6-4285-824E-014403F31AD8}" srcOrd="0" destOrd="0" presId="urn:microsoft.com/office/officeart/2005/8/layout/process4"/>
    <dgm:cxn modelId="{51EA7F87-565B-41DF-80A8-0E67A243B53B}" type="presOf" srcId="{5142F7FC-956F-4FCC-A33E-397BBA002D16}" destId="{091C3470-0B7D-434C-AC36-266F71D98E63}" srcOrd="0" destOrd="0" presId="urn:microsoft.com/office/officeart/2005/8/layout/process4"/>
    <dgm:cxn modelId="{FD1017B5-A692-4F40-82A9-3D535F608250}" srcId="{5142F7FC-956F-4FCC-A33E-397BBA002D16}" destId="{46F1A6D9-F76C-41D6-B18E-13192E68D3C2}" srcOrd="3" destOrd="0" parTransId="{7060A4D9-DFBB-4DCD-A2AB-8DCF8344CFCF}" sibTransId="{B48A0D36-1D24-4DB8-85F0-45250A23AEA0}"/>
    <dgm:cxn modelId="{DA88ECD5-7670-4CB0-ADC7-3DE58C793226}" type="presOf" srcId="{46F1A6D9-F76C-41D6-B18E-13192E68D3C2}" destId="{30BC29EE-C53D-492C-8AF4-33577EDB8FEF}" srcOrd="0" destOrd="0" presId="urn:microsoft.com/office/officeart/2005/8/layout/process4"/>
    <dgm:cxn modelId="{91913730-0DAC-465A-840D-CE27E55EA9B1}" srcId="{5142F7FC-956F-4FCC-A33E-397BBA002D16}" destId="{7943D1E7-6A39-4677-A0C6-711D3091F337}" srcOrd="0" destOrd="0" parTransId="{7B714A07-430C-4AD4-8E37-71DDE8741A39}" sibTransId="{14B302FE-4262-474E-A21A-97087DC0D126}"/>
    <dgm:cxn modelId="{803FE2B7-6767-46DC-90BA-B15034174A95}" srcId="{5142F7FC-956F-4FCC-A33E-397BBA002D16}" destId="{FFF8329C-F693-44E9-AD25-7DB60FFA50B0}" srcOrd="1" destOrd="0" parTransId="{E85F501F-8527-453E-B4F6-92F5221FB419}" sibTransId="{48CE884E-90ED-474A-9F22-880050DAE889}"/>
    <dgm:cxn modelId="{5162BE77-45DF-48D6-879C-CEECB19132AA}" type="presOf" srcId="{FFF8329C-F693-44E9-AD25-7DB60FFA50B0}" destId="{94C1757F-818B-41DB-8FCA-190C71DE1BA7}" srcOrd="0" destOrd="0" presId="urn:microsoft.com/office/officeart/2005/8/layout/process4"/>
    <dgm:cxn modelId="{C9BE8A1D-53E4-4609-B6D4-5D41F73886A5}" type="presOf" srcId="{5E046723-E462-4A9C-A920-F44FF92B8B46}" destId="{E9CDD9A2-9585-4E8E-B56D-C07C1536BACD}" srcOrd="0" destOrd="0" presId="urn:microsoft.com/office/officeart/2005/8/layout/process4"/>
    <dgm:cxn modelId="{90BCB9FE-CBF0-468B-A803-28C63B576319}" srcId="{5142F7FC-956F-4FCC-A33E-397BBA002D16}" destId="{5E046723-E462-4A9C-A920-F44FF92B8B46}" srcOrd="2" destOrd="0" parTransId="{3D261FBE-7DD2-4B1E-AF45-AAFC8312B090}" sibTransId="{2F63783B-009B-4032-9150-BE71CAB00A16}"/>
    <dgm:cxn modelId="{0DF83AAF-12B7-4515-8322-0E87FAD58ED0}" type="presParOf" srcId="{091C3470-0B7D-434C-AC36-266F71D98E63}" destId="{2300CEC4-0A70-4EB3-B276-C656D1C2ADA3}" srcOrd="0" destOrd="0" presId="urn:microsoft.com/office/officeart/2005/8/layout/process4"/>
    <dgm:cxn modelId="{712A43B4-C165-4983-92A9-A41FCEE9246B}" type="presParOf" srcId="{2300CEC4-0A70-4EB3-B276-C656D1C2ADA3}" destId="{30BC29EE-C53D-492C-8AF4-33577EDB8FEF}" srcOrd="0" destOrd="0" presId="urn:microsoft.com/office/officeart/2005/8/layout/process4"/>
    <dgm:cxn modelId="{60317427-0C32-4C7A-8715-B7F9864B0C1C}" type="presParOf" srcId="{091C3470-0B7D-434C-AC36-266F71D98E63}" destId="{F3141161-AF31-41BD-9BF1-57D874B288FE}" srcOrd="1" destOrd="0" presId="urn:microsoft.com/office/officeart/2005/8/layout/process4"/>
    <dgm:cxn modelId="{C209278D-3D3D-4932-B01B-8219404EED6D}" type="presParOf" srcId="{091C3470-0B7D-434C-AC36-266F71D98E63}" destId="{1378A8F6-F74E-431E-B79F-08B9FD81AEAE}" srcOrd="2" destOrd="0" presId="urn:microsoft.com/office/officeart/2005/8/layout/process4"/>
    <dgm:cxn modelId="{90C566CD-F904-4BCF-B50E-27B74F982AC9}" type="presParOf" srcId="{1378A8F6-F74E-431E-B79F-08B9FD81AEAE}" destId="{E9CDD9A2-9585-4E8E-B56D-C07C1536BACD}" srcOrd="0" destOrd="0" presId="urn:microsoft.com/office/officeart/2005/8/layout/process4"/>
    <dgm:cxn modelId="{E7D0BD08-070B-4523-9940-D28481C9BF2C}" type="presParOf" srcId="{091C3470-0B7D-434C-AC36-266F71D98E63}" destId="{E5FA735E-E066-44D7-92C1-3C71C63A899E}" srcOrd="3" destOrd="0" presId="urn:microsoft.com/office/officeart/2005/8/layout/process4"/>
    <dgm:cxn modelId="{804892BD-35F0-45A0-A9D5-FA400E604EB0}" type="presParOf" srcId="{091C3470-0B7D-434C-AC36-266F71D98E63}" destId="{6F781281-9096-4DD3-848C-66044B83EA00}" srcOrd="4" destOrd="0" presId="urn:microsoft.com/office/officeart/2005/8/layout/process4"/>
    <dgm:cxn modelId="{8377C4AF-0FFB-4EAB-975E-65ECDCED131E}" type="presParOf" srcId="{6F781281-9096-4DD3-848C-66044B83EA00}" destId="{94C1757F-818B-41DB-8FCA-190C71DE1BA7}" srcOrd="0" destOrd="0" presId="urn:microsoft.com/office/officeart/2005/8/layout/process4"/>
    <dgm:cxn modelId="{6A82646D-75DA-4918-9D94-DD2C96E0534E}" type="presParOf" srcId="{091C3470-0B7D-434C-AC36-266F71D98E63}" destId="{9E41367E-D051-4E04-87C8-1D72AC0D0088}" srcOrd="5" destOrd="0" presId="urn:microsoft.com/office/officeart/2005/8/layout/process4"/>
    <dgm:cxn modelId="{4836C45E-D238-4499-82BF-FFA022823E37}" type="presParOf" srcId="{091C3470-0B7D-434C-AC36-266F71D98E63}" destId="{A25861F0-7F88-4EE2-B8EC-D2E83A8FF848}" srcOrd="6" destOrd="0" presId="urn:microsoft.com/office/officeart/2005/8/layout/process4"/>
    <dgm:cxn modelId="{8A4A1A6E-FD89-4C1B-9638-56CED29655D4}" type="presParOf" srcId="{A25861F0-7F88-4EE2-B8EC-D2E83A8FF848}" destId="{566680D7-7BD6-4285-824E-014403F31AD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42F7FC-956F-4FCC-A33E-397BBA002D16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E777BD-1DD1-4E22-93F1-867BDA2CC03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ru-RU" sz="3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Взаимодействие с родителями</a:t>
          </a:r>
          <a:endParaRPr lang="ru-RU" sz="3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F471D9-30D6-4FC8-B8B0-7F82A0FFCDF7}" type="parTrans" cxnId="{DEE74D24-AA90-4CB2-9736-41AA3743A88B}">
      <dgm:prSet/>
      <dgm:spPr/>
      <dgm:t>
        <a:bodyPr/>
        <a:lstStyle/>
        <a:p>
          <a:endParaRPr lang="ru-RU"/>
        </a:p>
      </dgm:t>
    </dgm:pt>
    <dgm:pt modelId="{887775A4-0964-4709-A2E0-171D3C706A0D}" type="sibTrans" cxnId="{DEE74D24-AA90-4CB2-9736-41AA3743A88B}">
      <dgm:prSet/>
      <dgm:spPr/>
      <dgm:t>
        <a:bodyPr/>
        <a:lstStyle/>
        <a:p>
          <a:endParaRPr lang="ru-RU"/>
        </a:p>
      </dgm:t>
    </dgm:pt>
    <dgm:pt modelId="{AA881C1B-CE2B-4BF0-B649-91162287BEE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индивидуальные консультации, групповая работа с родителями по проблемам развития и воспитания ребёнка, учебной деятельности, профессиональной ориентации, социальной адаптации, внешкольной занятости, правовым вопросам;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6974C7-661A-4FD5-A28B-68A8AF6DAD92}" type="parTrans" cxnId="{7A47A6F8-329C-4916-8DA8-C2309E1CDA2E}">
      <dgm:prSet/>
      <dgm:spPr/>
      <dgm:t>
        <a:bodyPr/>
        <a:lstStyle/>
        <a:p>
          <a:endParaRPr lang="ru-RU"/>
        </a:p>
      </dgm:t>
    </dgm:pt>
    <dgm:pt modelId="{A2CD07F8-C093-4285-91C8-36019C15A105}" type="sibTrans" cxnId="{7A47A6F8-329C-4916-8DA8-C2309E1CDA2E}">
      <dgm:prSet/>
      <dgm:spPr/>
      <dgm:t>
        <a:bodyPr/>
        <a:lstStyle/>
        <a:p>
          <a:endParaRPr lang="ru-RU"/>
        </a:p>
      </dgm:t>
    </dgm:pt>
    <dgm:pt modelId="{F0796956-F211-4C00-8211-1248A1F8C6A3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включение родителей в совместные </a:t>
          </a:r>
          <a:r>
            <a:rPr lang="ru-RU" sz="2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досуговые</a:t>
          </a:r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 воспитательные мероприятия школы: семейные праздники, отчетные концерты, социальные проекты, театральную деятельность…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76991F-1DC5-43ED-9AF5-A6D63F3F455C}" type="parTrans" cxnId="{56710B9D-C61E-47E0-B674-858A8BA167FB}">
      <dgm:prSet/>
      <dgm:spPr/>
      <dgm:t>
        <a:bodyPr/>
        <a:lstStyle/>
        <a:p>
          <a:endParaRPr lang="ru-RU"/>
        </a:p>
      </dgm:t>
    </dgm:pt>
    <dgm:pt modelId="{E0BC66D5-C6D3-4724-BAB0-705DD90466F5}" type="sibTrans" cxnId="{56710B9D-C61E-47E0-B674-858A8BA167FB}">
      <dgm:prSet/>
      <dgm:spPr/>
      <dgm:t>
        <a:bodyPr/>
        <a:lstStyle/>
        <a:p>
          <a:endParaRPr lang="ru-RU"/>
        </a:p>
      </dgm:t>
    </dgm:pt>
    <dgm:pt modelId="{091C3470-0B7D-434C-AC36-266F71D98E63}" type="pres">
      <dgm:prSet presAssocID="{5142F7FC-956F-4FCC-A33E-397BBA002D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40588F-0FE1-4C1C-A451-78B9A887605C}" type="pres">
      <dgm:prSet presAssocID="{F0796956-F211-4C00-8211-1248A1F8C6A3}" presName="boxAndChildren" presStyleCnt="0"/>
      <dgm:spPr/>
    </dgm:pt>
    <dgm:pt modelId="{BF9F425D-E8E1-439D-99CB-747AD1718BF2}" type="pres">
      <dgm:prSet presAssocID="{F0796956-F211-4C00-8211-1248A1F8C6A3}" presName="parentTextBox" presStyleLbl="node1" presStyleIdx="0" presStyleCnt="3"/>
      <dgm:spPr/>
      <dgm:t>
        <a:bodyPr/>
        <a:lstStyle/>
        <a:p>
          <a:endParaRPr lang="ru-RU"/>
        </a:p>
      </dgm:t>
    </dgm:pt>
    <dgm:pt modelId="{DEDB62A8-21D1-4AA2-9263-810951DBC99D}" type="pres">
      <dgm:prSet presAssocID="{A2CD07F8-C093-4285-91C8-36019C15A105}" presName="sp" presStyleCnt="0"/>
      <dgm:spPr/>
    </dgm:pt>
    <dgm:pt modelId="{9C2368D2-2E25-403E-A822-6DF97F2EB591}" type="pres">
      <dgm:prSet presAssocID="{AA881C1B-CE2B-4BF0-B649-91162287BEE5}" presName="arrowAndChildren" presStyleCnt="0"/>
      <dgm:spPr/>
    </dgm:pt>
    <dgm:pt modelId="{1A9FEF7F-688A-4BD3-AFE0-B407D3229980}" type="pres">
      <dgm:prSet presAssocID="{AA881C1B-CE2B-4BF0-B649-91162287BEE5}" presName="parentTextArrow" presStyleLbl="node1" presStyleIdx="1" presStyleCnt="3" custScaleY="151997"/>
      <dgm:spPr/>
      <dgm:t>
        <a:bodyPr/>
        <a:lstStyle/>
        <a:p>
          <a:endParaRPr lang="ru-RU"/>
        </a:p>
      </dgm:t>
    </dgm:pt>
    <dgm:pt modelId="{D495518C-C3E4-4D9C-9DC2-2F84D71E0EEF}" type="pres">
      <dgm:prSet presAssocID="{887775A4-0964-4709-A2E0-171D3C706A0D}" presName="sp" presStyleCnt="0"/>
      <dgm:spPr/>
    </dgm:pt>
    <dgm:pt modelId="{8BFBF4DF-238F-4C54-91FE-5697E4AAA4AD}" type="pres">
      <dgm:prSet presAssocID="{70E777BD-1DD1-4E22-93F1-867BDA2CC033}" presName="arrowAndChildren" presStyleCnt="0"/>
      <dgm:spPr/>
    </dgm:pt>
    <dgm:pt modelId="{1655397F-4D3C-4A6C-9FD2-221B6C4F0FD2}" type="pres">
      <dgm:prSet presAssocID="{70E777BD-1DD1-4E22-93F1-867BDA2CC033}" presName="parentTextArrow" presStyleLbl="node1" presStyleIdx="2" presStyleCnt="3" custLinFactNeighborY="-47"/>
      <dgm:spPr/>
      <dgm:t>
        <a:bodyPr/>
        <a:lstStyle/>
        <a:p>
          <a:endParaRPr lang="ru-RU"/>
        </a:p>
      </dgm:t>
    </dgm:pt>
  </dgm:ptLst>
  <dgm:cxnLst>
    <dgm:cxn modelId="{0CCA1C63-66BF-4B9E-8ACD-6EBD52601EB1}" type="presOf" srcId="{AA881C1B-CE2B-4BF0-B649-91162287BEE5}" destId="{1A9FEF7F-688A-4BD3-AFE0-B407D3229980}" srcOrd="0" destOrd="0" presId="urn:microsoft.com/office/officeart/2005/8/layout/process4"/>
    <dgm:cxn modelId="{5D098546-0C10-4E19-ABFC-F9D9FFFA6DC0}" type="presOf" srcId="{F0796956-F211-4C00-8211-1248A1F8C6A3}" destId="{BF9F425D-E8E1-439D-99CB-747AD1718BF2}" srcOrd="0" destOrd="0" presId="urn:microsoft.com/office/officeart/2005/8/layout/process4"/>
    <dgm:cxn modelId="{35E395FB-78B1-4D0E-BCCC-25DDA843A37F}" type="presOf" srcId="{70E777BD-1DD1-4E22-93F1-867BDA2CC033}" destId="{1655397F-4D3C-4A6C-9FD2-221B6C4F0FD2}" srcOrd="0" destOrd="0" presId="urn:microsoft.com/office/officeart/2005/8/layout/process4"/>
    <dgm:cxn modelId="{7A47A6F8-329C-4916-8DA8-C2309E1CDA2E}" srcId="{5142F7FC-956F-4FCC-A33E-397BBA002D16}" destId="{AA881C1B-CE2B-4BF0-B649-91162287BEE5}" srcOrd="1" destOrd="0" parTransId="{556974C7-661A-4FD5-A28B-68A8AF6DAD92}" sibTransId="{A2CD07F8-C093-4285-91C8-36019C15A105}"/>
    <dgm:cxn modelId="{56710B9D-C61E-47E0-B674-858A8BA167FB}" srcId="{5142F7FC-956F-4FCC-A33E-397BBA002D16}" destId="{F0796956-F211-4C00-8211-1248A1F8C6A3}" srcOrd="2" destOrd="0" parTransId="{6976991F-1DC5-43ED-9AF5-A6D63F3F455C}" sibTransId="{E0BC66D5-C6D3-4724-BAB0-705DD90466F5}"/>
    <dgm:cxn modelId="{B2EE6CD6-8069-40E7-BC64-789BA216BD1F}" type="presOf" srcId="{5142F7FC-956F-4FCC-A33E-397BBA002D16}" destId="{091C3470-0B7D-434C-AC36-266F71D98E63}" srcOrd="0" destOrd="0" presId="urn:microsoft.com/office/officeart/2005/8/layout/process4"/>
    <dgm:cxn modelId="{DEE74D24-AA90-4CB2-9736-41AA3743A88B}" srcId="{5142F7FC-956F-4FCC-A33E-397BBA002D16}" destId="{70E777BD-1DD1-4E22-93F1-867BDA2CC033}" srcOrd="0" destOrd="0" parTransId="{30F471D9-30D6-4FC8-B8B0-7F82A0FFCDF7}" sibTransId="{887775A4-0964-4709-A2E0-171D3C706A0D}"/>
    <dgm:cxn modelId="{ABC9198A-16A5-4520-86C3-144CF70C69DC}" type="presParOf" srcId="{091C3470-0B7D-434C-AC36-266F71D98E63}" destId="{A440588F-0FE1-4C1C-A451-78B9A887605C}" srcOrd="0" destOrd="0" presId="urn:microsoft.com/office/officeart/2005/8/layout/process4"/>
    <dgm:cxn modelId="{C0B67DE6-8761-46D2-ADAD-7AF299A77764}" type="presParOf" srcId="{A440588F-0FE1-4C1C-A451-78B9A887605C}" destId="{BF9F425D-E8E1-439D-99CB-747AD1718BF2}" srcOrd="0" destOrd="0" presId="urn:microsoft.com/office/officeart/2005/8/layout/process4"/>
    <dgm:cxn modelId="{94A6FB8A-ECEA-42CB-BB3D-1DC898EB0736}" type="presParOf" srcId="{091C3470-0B7D-434C-AC36-266F71D98E63}" destId="{DEDB62A8-21D1-4AA2-9263-810951DBC99D}" srcOrd="1" destOrd="0" presId="urn:microsoft.com/office/officeart/2005/8/layout/process4"/>
    <dgm:cxn modelId="{7BF5E243-8551-4E73-8D7C-3DFE959B8434}" type="presParOf" srcId="{091C3470-0B7D-434C-AC36-266F71D98E63}" destId="{9C2368D2-2E25-403E-A822-6DF97F2EB591}" srcOrd="2" destOrd="0" presId="urn:microsoft.com/office/officeart/2005/8/layout/process4"/>
    <dgm:cxn modelId="{29BC36FC-B552-4081-A78D-3415A301F94F}" type="presParOf" srcId="{9C2368D2-2E25-403E-A822-6DF97F2EB591}" destId="{1A9FEF7F-688A-4BD3-AFE0-B407D3229980}" srcOrd="0" destOrd="0" presId="urn:microsoft.com/office/officeart/2005/8/layout/process4"/>
    <dgm:cxn modelId="{179AAF8F-347D-42F7-9F41-EDEAE4A3DC8E}" type="presParOf" srcId="{091C3470-0B7D-434C-AC36-266F71D98E63}" destId="{D495518C-C3E4-4D9C-9DC2-2F84D71E0EEF}" srcOrd="3" destOrd="0" presId="urn:microsoft.com/office/officeart/2005/8/layout/process4"/>
    <dgm:cxn modelId="{0D6F181A-4B50-484A-BE02-4DDB38E91BB2}" type="presParOf" srcId="{091C3470-0B7D-434C-AC36-266F71D98E63}" destId="{8BFBF4DF-238F-4C54-91FE-5697E4AAA4AD}" srcOrd="4" destOrd="0" presId="urn:microsoft.com/office/officeart/2005/8/layout/process4"/>
    <dgm:cxn modelId="{B69EE83C-8D43-4B20-810C-C35F9BE821DA}" type="presParOf" srcId="{8BFBF4DF-238F-4C54-91FE-5697E4AAA4AD}" destId="{1655397F-4D3C-4A6C-9FD2-221B6C4F0FD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42F7FC-956F-4FCC-A33E-397BBA002D16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F8329C-F693-44E9-AD25-7DB60FFA50B0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оказание помощи в овладении базовым уровнем разговорной и письменной речи, грамматическими формами языка; </a:t>
          </a:r>
          <a:endParaRPr lang="ru-RU" sz="24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5F501F-8527-453E-B4F6-92F5221FB419}" type="parTrans" cxnId="{803FE2B7-6767-46DC-90BA-B15034174A95}">
      <dgm:prSet/>
      <dgm:spPr/>
      <dgm:t>
        <a:bodyPr/>
        <a:lstStyle/>
        <a:p>
          <a:endParaRPr lang="ru-RU"/>
        </a:p>
      </dgm:t>
    </dgm:pt>
    <dgm:pt modelId="{48CE884E-90ED-474A-9F22-880050DAE889}" type="sibTrans" cxnId="{803FE2B7-6767-46DC-90BA-B15034174A95}">
      <dgm:prSet/>
      <dgm:spPr/>
      <dgm:t>
        <a:bodyPr/>
        <a:lstStyle/>
        <a:p>
          <a:endParaRPr lang="ru-RU"/>
        </a:p>
      </dgm:t>
    </dgm:pt>
    <dgm:pt modelId="{9D4D7379-C758-4AF8-98B8-D7D8364BA512}">
      <dgm:prSet custT="1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sz="28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Разработка и реализация индивидуального образовательного маршрута для детей -  </a:t>
          </a:r>
          <a:r>
            <a:rPr lang="ru-RU" sz="2800" b="1" i="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инофонов</a:t>
          </a:r>
          <a:r>
            <a:rPr lang="ru-RU" sz="28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2800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8CFB3C-3088-43CA-B22F-A7E5AD66D168}" type="parTrans" cxnId="{4C34C380-33EA-4655-B9F0-63D94CBD4D7A}">
      <dgm:prSet/>
      <dgm:spPr/>
      <dgm:t>
        <a:bodyPr/>
        <a:lstStyle/>
        <a:p>
          <a:endParaRPr lang="ru-RU"/>
        </a:p>
      </dgm:t>
    </dgm:pt>
    <dgm:pt modelId="{316809FB-5122-4810-968C-701D481B2877}" type="sibTrans" cxnId="{4C34C380-33EA-4655-B9F0-63D94CBD4D7A}">
      <dgm:prSet/>
      <dgm:spPr/>
      <dgm:t>
        <a:bodyPr/>
        <a:lstStyle/>
        <a:p>
          <a:endParaRPr lang="ru-RU"/>
        </a:p>
      </dgm:t>
    </dgm:pt>
    <dgm:pt modelId="{9F3BD6D2-CF56-45AE-8D0D-84B8E6D3E61E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лексическая подготовка, обогащение словарного запаса;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B28DE0-39B2-4AF2-9D79-6BE255CABF3E}" type="parTrans" cxnId="{31494C96-7267-478A-B263-31FEEDCB763D}">
      <dgm:prSet/>
      <dgm:spPr/>
      <dgm:t>
        <a:bodyPr/>
        <a:lstStyle/>
        <a:p>
          <a:endParaRPr lang="ru-RU"/>
        </a:p>
      </dgm:t>
    </dgm:pt>
    <dgm:pt modelId="{F77B6E47-BDF7-45F1-942B-3B2FB7F7518E}" type="sibTrans" cxnId="{31494C96-7267-478A-B263-31FEEDCB763D}">
      <dgm:prSet/>
      <dgm:spPr/>
      <dgm:t>
        <a:bodyPr/>
        <a:lstStyle/>
        <a:p>
          <a:endParaRPr lang="ru-RU"/>
        </a:p>
      </dgm:t>
    </dgm:pt>
    <dgm:pt modelId="{A2E41342-27B0-4A0C-A29F-46EC316B0CFB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универсальных учебных действий.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081C13-1EB3-4F03-A7A3-8D2147859622}" type="parTrans" cxnId="{413FA0F9-E8BD-4E24-BE33-BE7265495E1D}">
      <dgm:prSet/>
      <dgm:spPr/>
      <dgm:t>
        <a:bodyPr/>
        <a:lstStyle/>
        <a:p>
          <a:endParaRPr lang="ru-RU"/>
        </a:p>
      </dgm:t>
    </dgm:pt>
    <dgm:pt modelId="{812F0C82-9939-40F0-B855-CDDA79382585}" type="sibTrans" cxnId="{413FA0F9-E8BD-4E24-BE33-BE7265495E1D}">
      <dgm:prSet/>
      <dgm:spPr/>
      <dgm:t>
        <a:bodyPr/>
        <a:lstStyle/>
        <a:p>
          <a:endParaRPr lang="ru-RU"/>
        </a:p>
      </dgm:t>
    </dgm:pt>
    <dgm:pt modelId="{0D939C6C-A1B2-421B-B9C9-A979A7FED2A2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адаптация и социализация посредством индивидуализации и дифференциации образовательного процесса; 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8C9EF8-8844-40E1-A99B-E90DFF551119}" type="parTrans" cxnId="{2AB13CF4-CE57-4EA5-9C54-C16E5BB09066}">
      <dgm:prSet/>
      <dgm:spPr/>
      <dgm:t>
        <a:bodyPr/>
        <a:lstStyle/>
        <a:p>
          <a:endParaRPr lang="ru-RU"/>
        </a:p>
      </dgm:t>
    </dgm:pt>
    <dgm:pt modelId="{2F7C979E-D218-4FB4-87D6-744200F62AF3}" type="sibTrans" cxnId="{2AB13CF4-CE57-4EA5-9C54-C16E5BB09066}">
      <dgm:prSet/>
      <dgm:spPr/>
      <dgm:t>
        <a:bodyPr/>
        <a:lstStyle/>
        <a:p>
          <a:endParaRPr lang="ru-RU"/>
        </a:p>
      </dgm:t>
    </dgm:pt>
    <dgm:pt modelId="{091C3470-0B7D-434C-AC36-266F71D98E63}" type="pres">
      <dgm:prSet presAssocID="{5142F7FC-956F-4FCC-A33E-397BBA002D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408566-2BD7-4117-BF51-921DF7A13D89}" type="pres">
      <dgm:prSet presAssocID="{A2E41342-27B0-4A0C-A29F-46EC316B0CFB}" presName="boxAndChildren" presStyleCnt="0"/>
      <dgm:spPr/>
    </dgm:pt>
    <dgm:pt modelId="{622E8EC8-F83A-472B-B2ED-2BC296340E64}" type="pres">
      <dgm:prSet presAssocID="{A2E41342-27B0-4A0C-A29F-46EC316B0CFB}" presName="parentTextBox" presStyleLbl="node1" presStyleIdx="0" presStyleCnt="5"/>
      <dgm:spPr/>
      <dgm:t>
        <a:bodyPr/>
        <a:lstStyle/>
        <a:p>
          <a:endParaRPr lang="ru-RU"/>
        </a:p>
      </dgm:t>
    </dgm:pt>
    <dgm:pt modelId="{19469BD0-B4B3-4A2B-B4ED-73F524F6EA78}" type="pres">
      <dgm:prSet presAssocID="{2F7C979E-D218-4FB4-87D6-744200F62AF3}" presName="sp" presStyleCnt="0"/>
      <dgm:spPr/>
    </dgm:pt>
    <dgm:pt modelId="{AE1235DF-872B-4C5A-9DDF-CF4E35045B98}" type="pres">
      <dgm:prSet presAssocID="{0D939C6C-A1B2-421B-B9C9-A979A7FED2A2}" presName="arrowAndChildren" presStyleCnt="0"/>
      <dgm:spPr/>
    </dgm:pt>
    <dgm:pt modelId="{B36F31AA-BF7E-4276-8F77-585048DB79AA}" type="pres">
      <dgm:prSet presAssocID="{0D939C6C-A1B2-421B-B9C9-A979A7FED2A2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7432C31C-022A-400F-8BFD-786ABF63F0F5}" type="pres">
      <dgm:prSet presAssocID="{F77B6E47-BDF7-45F1-942B-3B2FB7F7518E}" presName="sp" presStyleCnt="0"/>
      <dgm:spPr/>
    </dgm:pt>
    <dgm:pt modelId="{3BADD3F3-BED0-46E6-90A8-BFCE4FB2ED5E}" type="pres">
      <dgm:prSet presAssocID="{9F3BD6D2-CF56-45AE-8D0D-84B8E6D3E61E}" presName="arrowAndChildren" presStyleCnt="0"/>
      <dgm:spPr/>
    </dgm:pt>
    <dgm:pt modelId="{E1007448-A7F5-4AFA-8E8E-6E4061383071}" type="pres">
      <dgm:prSet presAssocID="{9F3BD6D2-CF56-45AE-8D0D-84B8E6D3E61E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E5FA735E-E066-44D7-92C1-3C71C63A899E}" type="pres">
      <dgm:prSet presAssocID="{48CE884E-90ED-474A-9F22-880050DAE889}" presName="sp" presStyleCnt="0"/>
      <dgm:spPr/>
    </dgm:pt>
    <dgm:pt modelId="{6F781281-9096-4DD3-848C-66044B83EA00}" type="pres">
      <dgm:prSet presAssocID="{FFF8329C-F693-44E9-AD25-7DB60FFA50B0}" presName="arrowAndChildren" presStyleCnt="0"/>
      <dgm:spPr/>
    </dgm:pt>
    <dgm:pt modelId="{94C1757F-818B-41DB-8FCA-190C71DE1BA7}" type="pres">
      <dgm:prSet presAssocID="{FFF8329C-F693-44E9-AD25-7DB60FFA50B0}" presName="parentTextArrow" presStyleLbl="node1" presStyleIdx="3" presStyleCnt="5" custScaleY="177206" custLinFactNeighborX="840" custLinFactNeighborY="-5204"/>
      <dgm:spPr/>
      <dgm:t>
        <a:bodyPr/>
        <a:lstStyle/>
        <a:p>
          <a:endParaRPr lang="ru-RU"/>
        </a:p>
      </dgm:t>
    </dgm:pt>
    <dgm:pt modelId="{B7097238-328D-4AEE-9274-745F66A3F9E8}" type="pres">
      <dgm:prSet presAssocID="{316809FB-5122-4810-968C-701D481B2877}" presName="sp" presStyleCnt="0"/>
      <dgm:spPr/>
    </dgm:pt>
    <dgm:pt modelId="{C96897F8-E71A-479E-A288-53F240278B09}" type="pres">
      <dgm:prSet presAssocID="{9D4D7379-C758-4AF8-98B8-D7D8364BA512}" presName="arrowAndChildren" presStyleCnt="0"/>
      <dgm:spPr/>
    </dgm:pt>
    <dgm:pt modelId="{6930D59C-30B2-4CC9-B778-359366FC6178}" type="pres">
      <dgm:prSet presAssocID="{9D4D7379-C758-4AF8-98B8-D7D8364BA512}" presName="parentTextArrow" presStyleLbl="node1" presStyleIdx="4" presStyleCnt="5" custScaleY="198795"/>
      <dgm:spPr/>
      <dgm:t>
        <a:bodyPr/>
        <a:lstStyle/>
        <a:p>
          <a:endParaRPr lang="ru-RU"/>
        </a:p>
      </dgm:t>
    </dgm:pt>
  </dgm:ptLst>
  <dgm:cxnLst>
    <dgm:cxn modelId="{2AB13CF4-CE57-4EA5-9C54-C16E5BB09066}" srcId="{5142F7FC-956F-4FCC-A33E-397BBA002D16}" destId="{0D939C6C-A1B2-421B-B9C9-A979A7FED2A2}" srcOrd="3" destOrd="0" parTransId="{C38C9EF8-8844-40E1-A99B-E90DFF551119}" sibTransId="{2F7C979E-D218-4FB4-87D6-744200F62AF3}"/>
    <dgm:cxn modelId="{5748D983-F44A-4B20-A169-D8D1C99D4C09}" type="presOf" srcId="{9F3BD6D2-CF56-45AE-8D0D-84B8E6D3E61E}" destId="{E1007448-A7F5-4AFA-8E8E-6E4061383071}" srcOrd="0" destOrd="0" presId="urn:microsoft.com/office/officeart/2005/8/layout/process4"/>
    <dgm:cxn modelId="{803FE2B7-6767-46DC-90BA-B15034174A95}" srcId="{5142F7FC-956F-4FCC-A33E-397BBA002D16}" destId="{FFF8329C-F693-44E9-AD25-7DB60FFA50B0}" srcOrd="1" destOrd="0" parTransId="{E85F501F-8527-453E-B4F6-92F5221FB419}" sibTransId="{48CE884E-90ED-474A-9F22-880050DAE889}"/>
    <dgm:cxn modelId="{049FC301-6CE8-43D6-903F-3D355753F0E3}" type="presOf" srcId="{FFF8329C-F693-44E9-AD25-7DB60FFA50B0}" destId="{94C1757F-818B-41DB-8FCA-190C71DE1BA7}" srcOrd="0" destOrd="0" presId="urn:microsoft.com/office/officeart/2005/8/layout/process4"/>
    <dgm:cxn modelId="{31494C96-7267-478A-B263-31FEEDCB763D}" srcId="{5142F7FC-956F-4FCC-A33E-397BBA002D16}" destId="{9F3BD6D2-CF56-45AE-8D0D-84B8E6D3E61E}" srcOrd="2" destOrd="0" parTransId="{69B28DE0-39B2-4AF2-9D79-6BE255CABF3E}" sibTransId="{F77B6E47-BDF7-45F1-942B-3B2FB7F7518E}"/>
    <dgm:cxn modelId="{4C34C380-33EA-4655-B9F0-63D94CBD4D7A}" srcId="{5142F7FC-956F-4FCC-A33E-397BBA002D16}" destId="{9D4D7379-C758-4AF8-98B8-D7D8364BA512}" srcOrd="0" destOrd="0" parTransId="{6D8CFB3C-3088-43CA-B22F-A7E5AD66D168}" sibTransId="{316809FB-5122-4810-968C-701D481B2877}"/>
    <dgm:cxn modelId="{413FA0F9-E8BD-4E24-BE33-BE7265495E1D}" srcId="{5142F7FC-956F-4FCC-A33E-397BBA002D16}" destId="{A2E41342-27B0-4A0C-A29F-46EC316B0CFB}" srcOrd="4" destOrd="0" parTransId="{C5081C13-1EB3-4F03-A7A3-8D2147859622}" sibTransId="{812F0C82-9939-40F0-B855-CDDA79382585}"/>
    <dgm:cxn modelId="{603B4C75-F1F7-46FD-B113-5AF72F446701}" type="presOf" srcId="{5142F7FC-956F-4FCC-A33E-397BBA002D16}" destId="{091C3470-0B7D-434C-AC36-266F71D98E63}" srcOrd="0" destOrd="0" presId="urn:microsoft.com/office/officeart/2005/8/layout/process4"/>
    <dgm:cxn modelId="{2D07C427-4E9E-4543-A2DD-7217DE69737D}" type="presOf" srcId="{A2E41342-27B0-4A0C-A29F-46EC316B0CFB}" destId="{622E8EC8-F83A-472B-B2ED-2BC296340E64}" srcOrd="0" destOrd="0" presId="urn:microsoft.com/office/officeart/2005/8/layout/process4"/>
    <dgm:cxn modelId="{D3EA9492-E472-4829-8A25-4C0A3B743F5B}" type="presOf" srcId="{0D939C6C-A1B2-421B-B9C9-A979A7FED2A2}" destId="{B36F31AA-BF7E-4276-8F77-585048DB79AA}" srcOrd="0" destOrd="0" presId="urn:microsoft.com/office/officeart/2005/8/layout/process4"/>
    <dgm:cxn modelId="{C83261CE-1EFA-4ADE-BBDE-F72AB68878F0}" type="presOf" srcId="{9D4D7379-C758-4AF8-98B8-D7D8364BA512}" destId="{6930D59C-30B2-4CC9-B778-359366FC6178}" srcOrd="0" destOrd="0" presId="urn:microsoft.com/office/officeart/2005/8/layout/process4"/>
    <dgm:cxn modelId="{3C44E2BD-4A13-426F-BC76-C2DF1010CBB4}" type="presParOf" srcId="{091C3470-0B7D-434C-AC36-266F71D98E63}" destId="{6E408566-2BD7-4117-BF51-921DF7A13D89}" srcOrd="0" destOrd="0" presId="urn:microsoft.com/office/officeart/2005/8/layout/process4"/>
    <dgm:cxn modelId="{A41714F8-0B5E-4D74-A1AE-FFD455836D38}" type="presParOf" srcId="{6E408566-2BD7-4117-BF51-921DF7A13D89}" destId="{622E8EC8-F83A-472B-B2ED-2BC296340E64}" srcOrd="0" destOrd="0" presId="urn:microsoft.com/office/officeart/2005/8/layout/process4"/>
    <dgm:cxn modelId="{AC901445-98A9-4803-8B32-44218DACD5D8}" type="presParOf" srcId="{091C3470-0B7D-434C-AC36-266F71D98E63}" destId="{19469BD0-B4B3-4A2B-B4ED-73F524F6EA78}" srcOrd="1" destOrd="0" presId="urn:microsoft.com/office/officeart/2005/8/layout/process4"/>
    <dgm:cxn modelId="{A55F1728-F216-4EBB-887A-EE2F5386970E}" type="presParOf" srcId="{091C3470-0B7D-434C-AC36-266F71D98E63}" destId="{AE1235DF-872B-4C5A-9DDF-CF4E35045B98}" srcOrd="2" destOrd="0" presId="urn:microsoft.com/office/officeart/2005/8/layout/process4"/>
    <dgm:cxn modelId="{6C6BAD16-4A5A-4ECD-BEA1-ADF92603F1DB}" type="presParOf" srcId="{AE1235DF-872B-4C5A-9DDF-CF4E35045B98}" destId="{B36F31AA-BF7E-4276-8F77-585048DB79AA}" srcOrd="0" destOrd="0" presId="urn:microsoft.com/office/officeart/2005/8/layout/process4"/>
    <dgm:cxn modelId="{8A354CB1-A912-4DA7-9859-9C38C994DE30}" type="presParOf" srcId="{091C3470-0B7D-434C-AC36-266F71D98E63}" destId="{7432C31C-022A-400F-8BFD-786ABF63F0F5}" srcOrd="3" destOrd="0" presId="urn:microsoft.com/office/officeart/2005/8/layout/process4"/>
    <dgm:cxn modelId="{3F9A9EB4-DBA6-473B-AD45-85222AA0DE5A}" type="presParOf" srcId="{091C3470-0B7D-434C-AC36-266F71D98E63}" destId="{3BADD3F3-BED0-46E6-90A8-BFCE4FB2ED5E}" srcOrd="4" destOrd="0" presId="urn:microsoft.com/office/officeart/2005/8/layout/process4"/>
    <dgm:cxn modelId="{B9D43AC4-4C03-472E-A765-BA736AC6DD90}" type="presParOf" srcId="{3BADD3F3-BED0-46E6-90A8-BFCE4FB2ED5E}" destId="{E1007448-A7F5-4AFA-8E8E-6E4061383071}" srcOrd="0" destOrd="0" presId="urn:microsoft.com/office/officeart/2005/8/layout/process4"/>
    <dgm:cxn modelId="{9C51F199-9F24-4249-930B-D6E93AF28878}" type="presParOf" srcId="{091C3470-0B7D-434C-AC36-266F71D98E63}" destId="{E5FA735E-E066-44D7-92C1-3C71C63A899E}" srcOrd="5" destOrd="0" presId="urn:microsoft.com/office/officeart/2005/8/layout/process4"/>
    <dgm:cxn modelId="{A50BFA5E-B523-40E6-A7B3-4090A6F05573}" type="presParOf" srcId="{091C3470-0B7D-434C-AC36-266F71D98E63}" destId="{6F781281-9096-4DD3-848C-66044B83EA00}" srcOrd="6" destOrd="0" presId="urn:microsoft.com/office/officeart/2005/8/layout/process4"/>
    <dgm:cxn modelId="{6FC9FA67-7292-467D-AECF-6C315DCCA085}" type="presParOf" srcId="{6F781281-9096-4DD3-848C-66044B83EA00}" destId="{94C1757F-818B-41DB-8FCA-190C71DE1BA7}" srcOrd="0" destOrd="0" presId="urn:microsoft.com/office/officeart/2005/8/layout/process4"/>
    <dgm:cxn modelId="{88E6E9DF-219C-4B36-A52C-3EF76EB1DA6D}" type="presParOf" srcId="{091C3470-0B7D-434C-AC36-266F71D98E63}" destId="{B7097238-328D-4AEE-9274-745F66A3F9E8}" srcOrd="7" destOrd="0" presId="urn:microsoft.com/office/officeart/2005/8/layout/process4"/>
    <dgm:cxn modelId="{3BB4A4D8-C7F7-456F-AD86-5260E670DA7E}" type="presParOf" srcId="{091C3470-0B7D-434C-AC36-266F71D98E63}" destId="{C96897F8-E71A-479E-A288-53F240278B09}" srcOrd="8" destOrd="0" presId="urn:microsoft.com/office/officeart/2005/8/layout/process4"/>
    <dgm:cxn modelId="{1D0AC6E7-4086-4E25-AC63-2204AD683007}" type="presParOf" srcId="{C96897F8-E71A-479E-A288-53F240278B09}" destId="{6930D59C-30B2-4CC9-B778-359366FC617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8F7C70-F309-4D8C-A9C3-CC3E075846F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22D6D7-A6D8-47B9-B552-4BB253E2745B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800" b="1" i="0" dirty="0" smtClean="0">
              <a:solidFill>
                <a:schemeClr val="tx1"/>
              </a:solidFill>
            </a:rPr>
            <a:t>Начальная личностно – социальная компетентность </a:t>
          </a:r>
          <a:endParaRPr lang="ru-RU" sz="2800" b="1" i="0" dirty="0">
            <a:solidFill>
              <a:schemeClr val="tx1"/>
            </a:solidFill>
          </a:endParaRPr>
        </a:p>
      </dgm:t>
    </dgm:pt>
    <dgm:pt modelId="{1354D33C-08D6-4359-8179-1DE03B8E0EAC}" type="parTrans" cxnId="{403153FE-2E48-465A-ACF9-D73EC0A44B48}">
      <dgm:prSet/>
      <dgm:spPr/>
      <dgm:t>
        <a:bodyPr/>
        <a:lstStyle/>
        <a:p>
          <a:endParaRPr lang="ru-RU"/>
        </a:p>
      </dgm:t>
    </dgm:pt>
    <dgm:pt modelId="{54E60CCA-37E8-4FCD-9CE0-0E75C057B5DE}" type="sibTrans" cxnId="{403153FE-2E48-465A-ACF9-D73EC0A44B48}">
      <dgm:prSet/>
      <dgm:spPr/>
      <dgm:t>
        <a:bodyPr/>
        <a:lstStyle/>
        <a:p>
          <a:endParaRPr lang="ru-RU"/>
        </a:p>
      </dgm:t>
    </dgm:pt>
    <dgm:pt modelId="{D6C712C3-609C-4703-A605-05B8BC3DBC52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организованность</a:t>
          </a:r>
        </a:p>
      </dgm:t>
    </dgm:pt>
    <dgm:pt modelId="{B2578031-0C87-45DF-BC11-295FC7C6D424}" type="parTrans" cxnId="{1505B2A2-36DA-4499-BBBF-0A5253F7358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014D83D-E322-4C1E-8B28-51EC21CD19D8}" type="sibTrans" cxnId="{1505B2A2-36DA-4499-BBBF-0A5253F7358C}">
      <dgm:prSet/>
      <dgm:spPr/>
      <dgm:t>
        <a:bodyPr/>
        <a:lstStyle/>
        <a:p>
          <a:endParaRPr lang="ru-RU"/>
        </a:p>
      </dgm:t>
    </dgm:pt>
    <dgm:pt modelId="{80A82D31-67C5-4B95-916F-7A22E63E4C83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интерес к социуму и культуре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CE398C-A333-4E3F-B5E2-64CB04717FB9}" type="parTrans" cxnId="{ABAF05CC-105F-41F0-8755-7CAE73B78356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C8156EA8-F429-462B-BC2A-7B30EA90837C}" type="sibTrans" cxnId="{ABAF05CC-105F-41F0-8755-7CAE73B78356}">
      <dgm:prSet/>
      <dgm:spPr/>
      <dgm:t>
        <a:bodyPr/>
        <a:lstStyle/>
        <a:p>
          <a:endParaRPr lang="ru-RU"/>
        </a:p>
      </dgm:t>
    </dgm:pt>
    <dgm:pt modelId="{D66B71EE-85DA-4A1D-A132-243C746D7121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самоконтроль поведения</a:t>
          </a:r>
          <a:endParaRPr lang="ru-RU" sz="2000" b="1" dirty="0">
            <a:solidFill>
              <a:schemeClr val="tx1"/>
            </a:solidFill>
          </a:endParaRPr>
        </a:p>
      </dgm:t>
    </dgm:pt>
    <dgm:pt modelId="{709433B5-3CF6-4D2F-B326-14E3E9901FA8}" type="parTrans" cxnId="{1FD57C5D-8908-414B-B09B-2C80CDF1060E}">
      <dgm:prSet/>
      <dgm:spPr/>
      <dgm:t>
        <a:bodyPr/>
        <a:lstStyle/>
        <a:p>
          <a:endParaRPr lang="ru-RU"/>
        </a:p>
      </dgm:t>
    </dgm:pt>
    <dgm:pt modelId="{EC9752B5-B781-441D-BF37-6EB54262426B}" type="sibTrans" cxnId="{1FD57C5D-8908-414B-B09B-2C80CDF1060E}">
      <dgm:prSet/>
      <dgm:spPr/>
      <dgm:t>
        <a:bodyPr/>
        <a:lstStyle/>
        <a:p>
          <a:endParaRPr lang="ru-RU"/>
        </a:p>
      </dgm:t>
    </dgm:pt>
    <dgm:pt modelId="{B343D3F2-DBF9-400C-A006-D7C22F4AC0E3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соблюдение и использование культуры общения и культуры поведения со сверстниками и взрослыми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2405E3-D127-422C-88AF-A4990DCAFA18}" type="parTrans" cxnId="{93FB7D72-85C6-4935-AAA6-104DF31021A3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37D00F1-54D5-4FDF-A927-47583EDDF620}" type="sibTrans" cxnId="{93FB7D72-85C6-4935-AAA6-104DF31021A3}">
      <dgm:prSet/>
      <dgm:spPr/>
      <dgm:t>
        <a:bodyPr/>
        <a:lstStyle/>
        <a:p>
          <a:endParaRPr lang="ru-RU"/>
        </a:p>
      </dgm:t>
    </dgm:pt>
    <dgm:pt modelId="{795DCA4D-3166-43B3-89C6-983EF6E68488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коммуникативность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96C22A-EE56-4AFE-9744-5893B5FCE682}" type="parTrans" cxnId="{85BB4488-B24E-4264-8499-84C738BF4D14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B72EF2DB-2BB3-409F-8E8A-191EE44DB1F7}" type="sibTrans" cxnId="{85BB4488-B24E-4264-8499-84C738BF4D14}">
      <dgm:prSet/>
      <dgm:spPr/>
      <dgm:t>
        <a:bodyPr/>
        <a:lstStyle/>
        <a:p>
          <a:endParaRPr lang="ru-RU"/>
        </a:p>
      </dgm:t>
    </dgm:pt>
    <dgm:pt modelId="{C466AFBB-120A-4D07-BED6-AFC9083B1081}" type="pres">
      <dgm:prSet presAssocID="{2A8F7C70-F309-4D8C-A9C3-CC3E075846F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EFD0DA-7C1A-4CAC-B52A-4498A8F283C8}" type="pres">
      <dgm:prSet presAssocID="{1122D6D7-A6D8-47B9-B552-4BB253E2745B}" presName="centerShape" presStyleLbl="node0" presStyleIdx="0" presStyleCnt="1" custScaleX="223288" custScaleY="99879" custLinFactNeighborX="34499" custLinFactNeighborY="8157"/>
      <dgm:spPr/>
      <dgm:t>
        <a:bodyPr/>
        <a:lstStyle/>
        <a:p>
          <a:endParaRPr lang="ru-RU"/>
        </a:p>
      </dgm:t>
    </dgm:pt>
    <dgm:pt modelId="{DE4C597C-4EC2-4ADA-BEAD-46DAF8EA5AD8}" type="pres">
      <dgm:prSet presAssocID="{B2578031-0C87-45DF-BC11-295FC7C6D424}" presName="Name9" presStyleLbl="parChTrans1D2" presStyleIdx="0" presStyleCnt="5"/>
      <dgm:spPr/>
      <dgm:t>
        <a:bodyPr/>
        <a:lstStyle/>
        <a:p>
          <a:endParaRPr lang="ru-RU"/>
        </a:p>
      </dgm:t>
    </dgm:pt>
    <dgm:pt modelId="{AB294F1A-8706-4798-B25A-C0EAE1E9DE5A}" type="pres">
      <dgm:prSet presAssocID="{B2578031-0C87-45DF-BC11-295FC7C6D424}" presName="connTx" presStyleLbl="parChTrans1D2" presStyleIdx="0" presStyleCnt="5"/>
      <dgm:spPr/>
      <dgm:t>
        <a:bodyPr/>
        <a:lstStyle/>
        <a:p>
          <a:endParaRPr lang="ru-RU"/>
        </a:p>
      </dgm:t>
    </dgm:pt>
    <dgm:pt modelId="{01E99950-1958-4179-BEEC-B735C6A6DC9F}" type="pres">
      <dgm:prSet presAssocID="{D6C712C3-609C-4703-A605-05B8BC3DBC52}" presName="node" presStyleLbl="node1" presStyleIdx="0" presStyleCnt="5" custScaleX="221169" custScaleY="72818" custRadScaleRad="156357" custRadScaleInc="1505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B4213-07EC-4E11-B596-400BD4D88CCB}" type="pres">
      <dgm:prSet presAssocID="{709433B5-3CF6-4D2F-B326-14E3E9901FA8}" presName="Name9" presStyleLbl="parChTrans1D2" presStyleIdx="1" presStyleCnt="5"/>
      <dgm:spPr/>
      <dgm:t>
        <a:bodyPr/>
        <a:lstStyle/>
        <a:p>
          <a:endParaRPr lang="ru-RU"/>
        </a:p>
      </dgm:t>
    </dgm:pt>
    <dgm:pt modelId="{3497C308-7A5E-4520-92F7-5158038FADA8}" type="pres">
      <dgm:prSet presAssocID="{709433B5-3CF6-4D2F-B326-14E3E9901FA8}" presName="connTx" presStyleLbl="parChTrans1D2" presStyleIdx="1" presStyleCnt="5"/>
      <dgm:spPr/>
      <dgm:t>
        <a:bodyPr/>
        <a:lstStyle/>
        <a:p>
          <a:endParaRPr lang="ru-RU"/>
        </a:p>
      </dgm:t>
    </dgm:pt>
    <dgm:pt modelId="{2981185A-BDC4-4A11-BC26-AC958BC44667}" type="pres">
      <dgm:prSet presAssocID="{D66B71EE-85DA-4A1D-A132-243C746D7121}" presName="node" presStyleLbl="node1" presStyleIdx="1" presStyleCnt="5" custScaleX="205653" custScaleY="116811" custRadScaleRad="161904" custRadScaleInc="146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135EB-43FE-4184-A84C-1AAE6D703A77}" type="pres">
      <dgm:prSet presAssocID="{A6CE398C-A333-4E3F-B5E2-64CB04717FB9}" presName="Name9" presStyleLbl="parChTrans1D2" presStyleIdx="2" presStyleCnt="5"/>
      <dgm:spPr/>
      <dgm:t>
        <a:bodyPr/>
        <a:lstStyle/>
        <a:p>
          <a:endParaRPr lang="ru-RU"/>
        </a:p>
      </dgm:t>
    </dgm:pt>
    <dgm:pt modelId="{A0D9C998-C3D6-437B-BD90-AB8A1ECCC54A}" type="pres">
      <dgm:prSet presAssocID="{A6CE398C-A333-4E3F-B5E2-64CB04717FB9}" presName="connTx" presStyleLbl="parChTrans1D2" presStyleIdx="2" presStyleCnt="5"/>
      <dgm:spPr/>
      <dgm:t>
        <a:bodyPr/>
        <a:lstStyle/>
        <a:p>
          <a:endParaRPr lang="ru-RU"/>
        </a:p>
      </dgm:t>
    </dgm:pt>
    <dgm:pt modelId="{F24557D1-B796-4C76-90CC-A33A828BA51F}" type="pres">
      <dgm:prSet presAssocID="{80A82D31-67C5-4B95-916F-7A22E63E4C83}" presName="node" presStyleLbl="node1" presStyleIdx="2" presStyleCnt="5" custScaleX="252219" custScaleY="101358" custRadScaleRad="108941" custRadScaleInc="207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CF4E8-CD36-4DC9-BDF7-3C1899513DFE}" type="pres">
      <dgm:prSet presAssocID="{7B2405E3-D127-422C-88AF-A4990DCAFA18}" presName="Name9" presStyleLbl="parChTrans1D2" presStyleIdx="3" presStyleCnt="5"/>
      <dgm:spPr/>
      <dgm:t>
        <a:bodyPr/>
        <a:lstStyle/>
        <a:p>
          <a:endParaRPr lang="ru-RU"/>
        </a:p>
      </dgm:t>
    </dgm:pt>
    <dgm:pt modelId="{03052B7A-5044-4364-804E-F1583AC5928D}" type="pres">
      <dgm:prSet presAssocID="{7B2405E3-D127-422C-88AF-A4990DCAFA18}" presName="connTx" presStyleLbl="parChTrans1D2" presStyleIdx="3" presStyleCnt="5"/>
      <dgm:spPr/>
      <dgm:t>
        <a:bodyPr/>
        <a:lstStyle/>
        <a:p>
          <a:endParaRPr lang="ru-RU"/>
        </a:p>
      </dgm:t>
    </dgm:pt>
    <dgm:pt modelId="{EE57412D-122E-4E3C-B2F2-B3FE562C0E2A}" type="pres">
      <dgm:prSet presAssocID="{B343D3F2-DBF9-400C-A006-D7C22F4AC0E3}" presName="node" presStyleLbl="node1" presStyleIdx="3" presStyleCnt="5" custScaleX="192336" custScaleY="136581" custRadScaleRad="96710" custRadScaleInc="171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DB3E7-619B-4041-820D-626A5DE7F1DF}" type="pres">
      <dgm:prSet presAssocID="{CB96C22A-EE56-4AFE-9744-5893B5FCE682}" presName="Name9" presStyleLbl="parChTrans1D2" presStyleIdx="4" presStyleCnt="5"/>
      <dgm:spPr/>
      <dgm:t>
        <a:bodyPr/>
        <a:lstStyle/>
        <a:p>
          <a:endParaRPr lang="ru-RU"/>
        </a:p>
      </dgm:t>
    </dgm:pt>
    <dgm:pt modelId="{87E31347-C5A0-40EB-952D-B7499725A0CA}" type="pres">
      <dgm:prSet presAssocID="{CB96C22A-EE56-4AFE-9744-5893B5FCE682}" presName="connTx" presStyleLbl="parChTrans1D2" presStyleIdx="4" presStyleCnt="5"/>
      <dgm:spPr/>
      <dgm:t>
        <a:bodyPr/>
        <a:lstStyle/>
        <a:p>
          <a:endParaRPr lang="ru-RU"/>
        </a:p>
      </dgm:t>
    </dgm:pt>
    <dgm:pt modelId="{97247244-BDF6-4D3C-92C2-16040419DE86}" type="pres">
      <dgm:prSet presAssocID="{795DCA4D-3166-43B3-89C6-983EF6E68488}" presName="node" presStyleLbl="node1" presStyleIdx="4" presStyleCnt="5" custScaleX="203818" custScaleY="77172" custRadScaleRad="102868" custRadScaleInc="148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65B7C2-C70F-4053-905F-5F8F6FD7D565}" type="presOf" srcId="{1122D6D7-A6D8-47B9-B552-4BB253E2745B}" destId="{00EFD0DA-7C1A-4CAC-B52A-4498A8F283C8}" srcOrd="0" destOrd="0" presId="urn:microsoft.com/office/officeart/2005/8/layout/radial1"/>
    <dgm:cxn modelId="{B9DBC77A-4FC0-46F5-BE72-CA4638BA88DA}" type="presOf" srcId="{709433B5-3CF6-4D2F-B326-14E3E9901FA8}" destId="{A7BB4213-07EC-4E11-B596-400BD4D88CCB}" srcOrd="0" destOrd="0" presId="urn:microsoft.com/office/officeart/2005/8/layout/radial1"/>
    <dgm:cxn modelId="{B2A30861-C8A3-4A3F-A724-77459165ABBC}" type="presOf" srcId="{795DCA4D-3166-43B3-89C6-983EF6E68488}" destId="{97247244-BDF6-4D3C-92C2-16040419DE86}" srcOrd="0" destOrd="0" presId="urn:microsoft.com/office/officeart/2005/8/layout/radial1"/>
    <dgm:cxn modelId="{ABAF05CC-105F-41F0-8755-7CAE73B78356}" srcId="{1122D6D7-A6D8-47B9-B552-4BB253E2745B}" destId="{80A82D31-67C5-4B95-916F-7A22E63E4C83}" srcOrd="2" destOrd="0" parTransId="{A6CE398C-A333-4E3F-B5E2-64CB04717FB9}" sibTransId="{C8156EA8-F429-462B-BC2A-7B30EA90837C}"/>
    <dgm:cxn modelId="{85BB4488-B24E-4264-8499-84C738BF4D14}" srcId="{1122D6D7-A6D8-47B9-B552-4BB253E2745B}" destId="{795DCA4D-3166-43B3-89C6-983EF6E68488}" srcOrd="4" destOrd="0" parTransId="{CB96C22A-EE56-4AFE-9744-5893B5FCE682}" sibTransId="{B72EF2DB-2BB3-409F-8E8A-191EE44DB1F7}"/>
    <dgm:cxn modelId="{1FD57C5D-8908-414B-B09B-2C80CDF1060E}" srcId="{1122D6D7-A6D8-47B9-B552-4BB253E2745B}" destId="{D66B71EE-85DA-4A1D-A132-243C746D7121}" srcOrd="1" destOrd="0" parTransId="{709433B5-3CF6-4D2F-B326-14E3E9901FA8}" sibTransId="{EC9752B5-B781-441D-BF37-6EB54262426B}"/>
    <dgm:cxn modelId="{A5F900EF-1E75-4988-9379-CC8C0696DBBD}" type="presOf" srcId="{CB96C22A-EE56-4AFE-9744-5893B5FCE682}" destId="{E56DB3E7-619B-4041-820D-626A5DE7F1DF}" srcOrd="0" destOrd="0" presId="urn:microsoft.com/office/officeart/2005/8/layout/radial1"/>
    <dgm:cxn modelId="{E095BD7A-C549-4567-982E-A44F5A1574B6}" type="presOf" srcId="{7B2405E3-D127-422C-88AF-A4990DCAFA18}" destId="{03052B7A-5044-4364-804E-F1583AC5928D}" srcOrd="1" destOrd="0" presId="urn:microsoft.com/office/officeart/2005/8/layout/radial1"/>
    <dgm:cxn modelId="{93FB7D72-85C6-4935-AAA6-104DF31021A3}" srcId="{1122D6D7-A6D8-47B9-B552-4BB253E2745B}" destId="{B343D3F2-DBF9-400C-A006-D7C22F4AC0E3}" srcOrd="3" destOrd="0" parTransId="{7B2405E3-D127-422C-88AF-A4990DCAFA18}" sibTransId="{D37D00F1-54D5-4FDF-A927-47583EDDF620}"/>
    <dgm:cxn modelId="{02E01FB4-C01B-4D05-A363-825A01F7F0EE}" type="presOf" srcId="{A6CE398C-A333-4E3F-B5E2-64CB04717FB9}" destId="{0EC135EB-43FE-4184-A84C-1AAE6D703A77}" srcOrd="0" destOrd="0" presId="urn:microsoft.com/office/officeart/2005/8/layout/radial1"/>
    <dgm:cxn modelId="{602733A2-D2C6-456D-A401-562488945AE5}" type="presOf" srcId="{B2578031-0C87-45DF-BC11-295FC7C6D424}" destId="{DE4C597C-4EC2-4ADA-BEAD-46DAF8EA5AD8}" srcOrd="0" destOrd="0" presId="urn:microsoft.com/office/officeart/2005/8/layout/radial1"/>
    <dgm:cxn modelId="{4A76F009-CDDC-48CD-A409-E0808E73C11D}" type="presOf" srcId="{2A8F7C70-F309-4D8C-A9C3-CC3E075846FA}" destId="{C466AFBB-120A-4D07-BED6-AFC9083B1081}" srcOrd="0" destOrd="0" presId="urn:microsoft.com/office/officeart/2005/8/layout/radial1"/>
    <dgm:cxn modelId="{7581EA07-A141-4052-ACBC-168C5507A3D4}" type="presOf" srcId="{B343D3F2-DBF9-400C-A006-D7C22F4AC0E3}" destId="{EE57412D-122E-4E3C-B2F2-B3FE562C0E2A}" srcOrd="0" destOrd="0" presId="urn:microsoft.com/office/officeart/2005/8/layout/radial1"/>
    <dgm:cxn modelId="{CCCF61B9-D3FB-44B3-AE11-0F682711FF63}" type="presOf" srcId="{A6CE398C-A333-4E3F-B5E2-64CB04717FB9}" destId="{A0D9C998-C3D6-437B-BD90-AB8A1ECCC54A}" srcOrd="1" destOrd="0" presId="urn:microsoft.com/office/officeart/2005/8/layout/radial1"/>
    <dgm:cxn modelId="{1505B2A2-36DA-4499-BBBF-0A5253F7358C}" srcId="{1122D6D7-A6D8-47B9-B552-4BB253E2745B}" destId="{D6C712C3-609C-4703-A605-05B8BC3DBC52}" srcOrd="0" destOrd="0" parTransId="{B2578031-0C87-45DF-BC11-295FC7C6D424}" sibTransId="{5014D83D-E322-4C1E-8B28-51EC21CD19D8}"/>
    <dgm:cxn modelId="{5347861B-0E02-449F-86C8-F1C700E3A095}" type="presOf" srcId="{80A82D31-67C5-4B95-916F-7A22E63E4C83}" destId="{F24557D1-B796-4C76-90CC-A33A828BA51F}" srcOrd="0" destOrd="0" presId="urn:microsoft.com/office/officeart/2005/8/layout/radial1"/>
    <dgm:cxn modelId="{5DAD2E6D-2E0C-418E-AECE-F21CF8DDA95D}" type="presOf" srcId="{709433B5-3CF6-4D2F-B326-14E3E9901FA8}" destId="{3497C308-7A5E-4520-92F7-5158038FADA8}" srcOrd="1" destOrd="0" presId="urn:microsoft.com/office/officeart/2005/8/layout/radial1"/>
    <dgm:cxn modelId="{403153FE-2E48-465A-ACF9-D73EC0A44B48}" srcId="{2A8F7C70-F309-4D8C-A9C3-CC3E075846FA}" destId="{1122D6D7-A6D8-47B9-B552-4BB253E2745B}" srcOrd="0" destOrd="0" parTransId="{1354D33C-08D6-4359-8179-1DE03B8E0EAC}" sibTransId="{54E60CCA-37E8-4FCD-9CE0-0E75C057B5DE}"/>
    <dgm:cxn modelId="{6F48EE39-CC6D-4A13-ACD8-637ABC6B4B50}" type="presOf" srcId="{D6C712C3-609C-4703-A605-05B8BC3DBC52}" destId="{01E99950-1958-4179-BEEC-B735C6A6DC9F}" srcOrd="0" destOrd="0" presId="urn:microsoft.com/office/officeart/2005/8/layout/radial1"/>
    <dgm:cxn modelId="{D0841602-127F-432B-A3E5-D37BC941161C}" type="presOf" srcId="{CB96C22A-EE56-4AFE-9744-5893B5FCE682}" destId="{87E31347-C5A0-40EB-952D-B7499725A0CA}" srcOrd="1" destOrd="0" presId="urn:microsoft.com/office/officeart/2005/8/layout/radial1"/>
    <dgm:cxn modelId="{1A4299F0-5986-4B27-B591-F587349D8659}" type="presOf" srcId="{D66B71EE-85DA-4A1D-A132-243C746D7121}" destId="{2981185A-BDC4-4A11-BC26-AC958BC44667}" srcOrd="0" destOrd="0" presId="urn:microsoft.com/office/officeart/2005/8/layout/radial1"/>
    <dgm:cxn modelId="{44BED7D3-3067-495C-BE1E-9A41098745F3}" type="presOf" srcId="{7B2405E3-D127-422C-88AF-A4990DCAFA18}" destId="{7BFCF4E8-CD36-4DC9-BDF7-3C1899513DFE}" srcOrd="0" destOrd="0" presId="urn:microsoft.com/office/officeart/2005/8/layout/radial1"/>
    <dgm:cxn modelId="{CF15EA1C-CC00-44C2-BA9D-5A1E779BE894}" type="presOf" srcId="{B2578031-0C87-45DF-BC11-295FC7C6D424}" destId="{AB294F1A-8706-4798-B25A-C0EAE1E9DE5A}" srcOrd="1" destOrd="0" presId="urn:microsoft.com/office/officeart/2005/8/layout/radial1"/>
    <dgm:cxn modelId="{1497D49A-0808-47B3-9E32-B1773E28E1FA}" type="presParOf" srcId="{C466AFBB-120A-4D07-BED6-AFC9083B1081}" destId="{00EFD0DA-7C1A-4CAC-B52A-4498A8F283C8}" srcOrd="0" destOrd="0" presId="urn:microsoft.com/office/officeart/2005/8/layout/radial1"/>
    <dgm:cxn modelId="{1D577C6A-55AE-4C7B-91CF-20FBEA422568}" type="presParOf" srcId="{C466AFBB-120A-4D07-BED6-AFC9083B1081}" destId="{DE4C597C-4EC2-4ADA-BEAD-46DAF8EA5AD8}" srcOrd="1" destOrd="0" presId="urn:microsoft.com/office/officeart/2005/8/layout/radial1"/>
    <dgm:cxn modelId="{35A471DC-1C9B-4AD1-960F-20B757907F1E}" type="presParOf" srcId="{DE4C597C-4EC2-4ADA-BEAD-46DAF8EA5AD8}" destId="{AB294F1A-8706-4798-B25A-C0EAE1E9DE5A}" srcOrd="0" destOrd="0" presId="urn:microsoft.com/office/officeart/2005/8/layout/radial1"/>
    <dgm:cxn modelId="{4A38D0BF-AC92-4DFA-B693-C2374FD26F0C}" type="presParOf" srcId="{C466AFBB-120A-4D07-BED6-AFC9083B1081}" destId="{01E99950-1958-4179-BEEC-B735C6A6DC9F}" srcOrd="2" destOrd="0" presId="urn:microsoft.com/office/officeart/2005/8/layout/radial1"/>
    <dgm:cxn modelId="{8AC1AFFA-ABD3-4BD1-9B3F-5BF439862F43}" type="presParOf" srcId="{C466AFBB-120A-4D07-BED6-AFC9083B1081}" destId="{A7BB4213-07EC-4E11-B596-400BD4D88CCB}" srcOrd="3" destOrd="0" presId="urn:microsoft.com/office/officeart/2005/8/layout/radial1"/>
    <dgm:cxn modelId="{9DEBA165-6F1C-4B57-A42C-FD9BAEF51840}" type="presParOf" srcId="{A7BB4213-07EC-4E11-B596-400BD4D88CCB}" destId="{3497C308-7A5E-4520-92F7-5158038FADA8}" srcOrd="0" destOrd="0" presId="urn:microsoft.com/office/officeart/2005/8/layout/radial1"/>
    <dgm:cxn modelId="{6211E2D2-D4EF-438B-99FA-6EDC0EAE78A2}" type="presParOf" srcId="{C466AFBB-120A-4D07-BED6-AFC9083B1081}" destId="{2981185A-BDC4-4A11-BC26-AC958BC44667}" srcOrd="4" destOrd="0" presId="urn:microsoft.com/office/officeart/2005/8/layout/radial1"/>
    <dgm:cxn modelId="{0D17F2AA-44ED-4578-A837-846FE095B931}" type="presParOf" srcId="{C466AFBB-120A-4D07-BED6-AFC9083B1081}" destId="{0EC135EB-43FE-4184-A84C-1AAE6D703A77}" srcOrd="5" destOrd="0" presId="urn:microsoft.com/office/officeart/2005/8/layout/radial1"/>
    <dgm:cxn modelId="{7D7A118D-78BF-4A8F-B8EB-1FE713BC9B80}" type="presParOf" srcId="{0EC135EB-43FE-4184-A84C-1AAE6D703A77}" destId="{A0D9C998-C3D6-437B-BD90-AB8A1ECCC54A}" srcOrd="0" destOrd="0" presId="urn:microsoft.com/office/officeart/2005/8/layout/radial1"/>
    <dgm:cxn modelId="{A117DE23-7C47-41EC-A380-1E29E6328F44}" type="presParOf" srcId="{C466AFBB-120A-4D07-BED6-AFC9083B1081}" destId="{F24557D1-B796-4C76-90CC-A33A828BA51F}" srcOrd="6" destOrd="0" presId="urn:microsoft.com/office/officeart/2005/8/layout/radial1"/>
    <dgm:cxn modelId="{438114C1-1AA2-4437-9C59-DD24471F0C0C}" type="presParOf" srcId="{C466AFBB-120A-4D07-BED6-AFC9083B1081}" destId="{7BFCF4E8-CD36-4DC9-BDF7-3C1899513DFE}" srcOrd="7" destOrd="0" presId="urn:microsoft.com/office/officeart/2005/8/layout/radial1"/>
    <dgm:cxn modelId="{95610211-3CA2-4C47-B5B0-D5FD543A0C87}" type="presParOf" srcId="{7BFCF4E8-CD36-4DC9-BDF7-3C1899513DFE}" destId="{03052B7A-5044-4364-804E-F1583AC5928D}" srcOrd="0" destOrd="0" presId="urn:microsoft.com/office/officeart/2005/8/layout/radial1"/>
    <dgm:cxn modelId="{CF841E21-62B9-4D18-8C7B-7DE3DDD8B920}" type="presParOf" srcId="{C466AFBB-120A-4D07-BED6-AFC9083B1081}" destId="{EE57412D-122E-4E3C-B2F2-B3FE562C0E2A}" srcOrd="8" destOrd="0" presId="urn:microsoft.com/office/officeart/2005/8/layout/radial1"/>
    <dgm:cxn modelId="{D459D255-5B4E-4905-8ABF-6064057E9A00}" type="presParOf" srcId="{C466AFBB-120A-4D07-BED6-AFC9083B1081}" destId="{E56DB3E7-619B-4041-820D-626A5DE7F1DF}" srcOrd="9" destOrd="0" presId="urn:microsoft.com/office/officeart/2005/8/layout/radial1"/>
    <dgm:cxn modelId="{3A4B8F70-A55D-40D4-B020-69458350F780}" type="presParOf" srcId="{E56DB3E7-619B-4041-820D-626A5DE7F1DF}" destId="{87E31347-C5A0-40EB-952D-B7499725A0CA}" srcOrd="0" destOrd="0" presId="urn:microsoft.com/office/officeart/2005/8/layout/radial1"/>
    <dgm:cxn modelId="{546465A3-D93B-4FB6-BEA0-76456F28E236}" type="presParOf" srcId="{C466AFBB-120A-4D07-BED6-AFC9083B1081}" destId="{97247244-BDF6-4D3C-92C2-16040419DE86}" srcOrd="10" destOrd="0" presId="urn:microsoft.com/office/officeart/2005/8/layout/radial1"/>
  </dgm:cxnLst>
  <dgm:bg/>
  <dgm:whole>
    <a:ln>
      <a:solidFill>
        <a:schemeClr val="accent2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8F7C70-F309-4D8C-A9C3-CC3E075846F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C712C3-609C-4703-A605-05B8BC3DBC52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коррекция звукопроизношения</a:t>
          </a:r>
        </a:p>
      </dgm:t>
    </dgm:pt>
    <dgm:pt modelId="{B2578031-0C87-45DF-BC11-295FC7C6D424}" type="parTrans" cxnId="{1505B2A2-36DA-4499-BBBF-0A5253F7358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014D83D-E322-4C1E-8B28-51EC21CD19D8}" type="sibTrans" cxnId="{1505B2A2-36DA-4499-BBBF-0A5253F7358C}">
      <dgm:prSet/>
      <dgm:spPr/>
      <dgm:t>
        <a:bodyPr/>
        <a:lstStyle/>
        <a:p>
          <a:endParaRPr lang="ru-RU"/>
        </a:p>
      </dgm:t>
    </dgm:pt>
    <dgm:pt modelId="{80A82D31-67C5-4B95-916F-7A22E63E4C83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расширение словаря,</a:t>
          </a:r>
        </a:p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понимания речи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6CE398C-A333-4E3F-B5E2-64CB04717FB9}" type="parTrans" cxnId="{ABAF05CC-105F-41F0-8755-7CAE73B78356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C8156EA8-F429-462B-BC2A-7B30EA90837C}" type="sibTrans" cxnId="{ABAF05CC-105F-41F0-8755-7CAE73B78356}">
      <dgm:prSet/>
      <dgm:spPr/>
      <dgm:t>
        <a:bodyPr/>
        <a:lstStyle/>
        <a:p>
          <a:endParaRPr lang="ru-RU"/>
        </a:p>
      </dgm:t>
    </dgm:pt>
    <dgm:pt modelId="{D66B71EE-85DA-4A1D-A132-243C746D7121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усвоение грамматических норм, необходимых для построения элементарной речи на темы окружающей действительности</a:t>
          </a:r>
          <a:endParaRPr lang="ru-RU" sz="2400" b="1" dirty="0">
            <a:solidFill>
              <a:schemeClr val="tx1"/>
            </a:solidFill>
          </a:endParaRPr>
        </a:p>
      </dgm:t>
    </dgm:pt>
    <dgm:pt modelId="{709433B5-3CF6-4D2F-B326-14E3E9901FA8}" type="parTrans" cxnId="{1FD57C5D-8908-414B-B09B-2C80CDF1060E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EC9752B5-B781-441D-BF37-6EB54262426B}" type="sibTrans" cxnId="{1FD57C5D-8908-414B-B09B-2C80CDF1060E}">
      <dgm:prSet/>
      <dgm:spPr/>
      <dgm:t>
        <a:bodyPr/>
        <a:lstStyle/>
        <a:p>
          <a:endParaRPr lang="ru-RU"/>
        </a:p>
      </dgm:t>
    </dgm:pt>
    <dgm:pt modelId="{B343D3F2-DBF9-400C-A006-D7C22F4AC0E3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7B2405E3-D127-422C-88AF-A4990DCAFA18}" type="parTrans" cxnId="{93FB7D72-85C6-4935-AAA6-104DF31021A3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37D00F1-54D5-4FDF-A927-47583EDDF620}" type="sibTrans" cxnId="{93FB7D72-85C6-4935-AAA6-104DF31021A3}">
      <dgm:prSet/>
      <dgm:spPr/>
      <dgm:t>
        <a:bodyPr/>
        <a:lstStyle/>
        <a:p>
          <a:endParaRPr lang="ru-RU"/>
        </a:p>
      </dgm:t>
    </dgm:pt>
    <dgm:pt modelId="{795DCA4D-3166-43B3-89C6-983EF6E68488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CB96C22A-EE56-4AFE-9744-5893B5FCE682}" type="parTrans" cxnId="{85BB4488-B24E-4264-8499-84C738BF4D14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B72EF2DB-2BB3-409F-8E8A-191EE44DB1F7}" type="sibTrans" cxnId="{85BB4488-B24E-4264-8499-84C738BF4D14}">
      <dgm:prSet/>
      <dgm:spPr/>
      <dgm:t>
        <a:bodyPr/>
        <a:lstStyle/>
        <a:p>
          <a:endParaRPr lang="ru-RU"/>
        </a:p>
      </dgm:t>
    </dgm:pt>
    <dgm:pt modelId="{1122D6D7-A6D8-47B9-B552-4BB253E2745B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Начальная коммуникативно-речевая компетентность</a:t>
          </a:r>
          <a:endParaRPr lang="ru-RU" sz="2800" b="1" i="0" dirty="0">
            <a:solidFill>
              <a:schemeClr val="tx1"/>
            </a:solidFill>
          </a:endParaRPr>
        </a:p>
      </dgm:t>
    </dgm:pt>
    <dgm:pt modelId="{54E60CCA-37E8-4FCD-9CE0-0E75C057B5DE}" type="sibTrans" cxnId="{403153FE-2E48-465A-ACF9-D73EC0A44B48}">
      <dgm:prSet/>
      <dgm:spPr/>
      <dgm:t>
        <a:bodyPr/>
        <a:lstStyle/>
        <a:p>
          <a:endParaRPr lang="ru-RU"/>
        </a:p>
      </dgm:t>
    </dgm:pt>
    <dgm:pt modelId="{1354D33C-08D6-4359-8179-1DE03B8E0EAC}" type="parTrans" cxnId="{403153FE-2E48-465A-ACF9-D73EC0A44B48}">
      <dgm:prSet/>
      <dgm:spPr/>
      <dgm:t>
        <a:bodyPr/>
        <a:lstStyle/>
        <a:p>
          <a:endParaRPr lang="ru-RU"/>
        </a:p>
      </dgm:t>
    </dgm:pt>
    <dgm:pt modelId="{D46CCA45-B7E0-44E0-8DC7-C5BA5ED2734A}">
      <dgm:prSet custScaleX="252219" custScaleY="101358" custRadScaleRad="114813" custRadScaleInc="13152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7A1ECCF2-3569-4010-A94E-D6345AE0E5C1}" type="parTrans" cxnId="{12736DDD-971E-4979-88D3-4118C60BF753}">
      <dgm:prSet/>
      <dgm:spPr/>
      <dgm:t>
        <a:bodyPr/>
        <a:lstStyle/>
        <a:p>
          <a:endParaRPr lang="ru-RU"/>
        </a:p>
      </dgm:t>
    </dgm:pt>
    <dgm:pt modelId="{A08F11AD-631B-4C4A-98FA-B36D01DF42B2}" type="sibTrans" cxnId="{12736DDD-971E-4979-88D3-4118C60BF753}">
      <dgm:prSet/>
      <dgm:spPr/>
      <dgm:t>
        <a:bodyPr/>
        <a:lstStyle/>
        <a:p>
          <a:endParaRPr lang="ru-RU"/>
        </a:p>
      </dgm:t>
    </dgm:pt>
    <dgm:pt modelId="{C466AFBB-120A-4D07-BED6-AFC9083B1081}" type="pres">
      <dgm:prSet presAssocID="{2A8F7C70-F309-4D8C-A9C3-CC3E075846F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EFD0DA-7C1A-4CAC-B52A-4498A8F283C8}" type="pres">
      <dgm:prSet presAssocID="{1122D6D7-A6D8-47B9-B552-4BB253E2745B}" presName="centerShape" presStyleLbl="node0" presStyleIdx="0" presStyleCnt="1" custScaleX="211972" custScaleY="163444" custLinFactNeighborX="44461" custLinFactNeighborY="13258"/>
      <dgm:spPr/>
      <dgm:t>
        <a:bodyPr/>
        <a:lstStyle/>
        <a:p>
          <a:endParaRPr lang="ru-RU"/>
        </a:p>
      </dgm:t>
    </dgm:pt>
    <dgm:pt modelId="{DE4C597C-4EC2-4ADA-BEAD-46DAF8EA5AD8}" type="pres">
      <dgm:prSet presAssocID="{B2578031-0C87-45DF-BC11-295FC7C6D424}" presName="Name9" presStyleLbl="parChTrans1D2" presStyleIdx="0" presStyleCnt="3"/>
      <dgm:spPr/>
      <dgm:t>
        <a:bodyPr/>
        <a:lstStyle/>
        <a:p>
          <a:endParaRPr lang="ru-RU"/>
        </a:p>
      </dgm:t>
    </dgm:pt>
    <dgm:pt modelId="{AB294F1A-8706-4798-B25A-C0EAE1E9DE5A}" type="pres">
      <dgm:prSet presAssocID="{B2578031-0C87-45DF-BC11-295FC7C6D424}" presName="connTx" presStyleLbl="parChTrans1D2" presStyleIdx="0" presStyleCnt="3"/>
      <dgm:spPr/>
      <dgm:t>
        <a:bodyPr/>
        <a:lstStyle/>
        <a:p>
          <a:endParaRPr lang="ru-RU"/>
        </a:p>
      </dgm:t>
    </dgm:pt>
    <dgm:pt modelId="{01E99950-1958-4179-BEEC-B735C6A6DC9F}" type="pres">
      <dgm:prSet presAssocID="{D6C712C3-609C-4703-A605-05B8BC3DBC52}" presName="node" presStyleLbl="node1" presStyleIdx="0" presStyleCnt="3" custScaleX="221169" custScaleY="72818" custRadScaleRad="118543" custRadScaleInc="7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B4213-07EC-4E11-B596-400BD4D88CCB}" type="pres">
      <dgm:prSet presAssocID="{709433B5-3CF6-4D2F-B326-14E3E9901FA8}" presName="Name9" presStyleLbl="parChTrans1D2" presStyleIdx="1" presStyleCnt="3"/>
      <dgm:spPr/>
      <dgm:t>
        <a:bodyPr/>
        <a:lstStyle/>
        <a:p>
          <a:endParaRPr lang="ru-RU"/>
        </a:p>
      </dgm:t>
    </dgm:pt>
    <dgm:pt modelId="{3497C308-7A5E-4520-92F7-5158038FADA8}" type="pres">
      <dgm:prSet presAssocID="{709433B5-3CF6-4D2F-B326-14E3E9901FA8}" presName="connTx" presStyleLbl="parChTrans1D2" presStyleIdx="1" presStyleCnt="3"/>
      <dgm:spPr/>
      <dgm:t>
        <a:bodyPr/>
        <a:lstStyle/>
        <a:p>
          <a:endParaRPr lang="ru-RU"/>
        </a:p>
      </dgm:t>
    </dgm:pt>
    <dgm:pt modelId="{2981185A-BDC4-4A11-BC26-AC958BC44667}" type="pres">
      <dgm:prSet presAssocID="{D66B71EE-85DA-4A1D-A132-243C746D7121}" presName="node" presStyleLbl="node1" presStyleIdx="1" presStyleCnt="3" custScaleX="191488" custScaleY="156727" custRadScaleRad="116740" custRadScaleInc="223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135EB-43FE-4184-A84C-1AAE6D703A77}" type="pres">
      <dgm:prSet presAssocID="{A6CE398C-A333-4E3F-B5E2-64CB04717FB9}" presName="Name9" presStyleLbl="parChTrans1D2" presStyleIdx="2" presStyleCnt="3"/>
      <dgm:spPr/>
      <dgm:t>
        <a:bodyPr/>
        <a:lstStyle/>
        <a:p>
          <a:endParaRPr lang="ru-RU"/>
        </a:p>
      </dgm:t>
    </dgm:pt>
    <dgm:pt modelId="{A0D9C998-C3D6-437B-BD90-AB8A1ECCC54A}" type="pres">
      <dgm:prSet presAssocID="{A6CE398C-A333-4E3F-B5E2-64CB04717FB9}" presName="connTx" presStyleLbl="parChTrans1D2" presStyleIdx="2" presStyleCnt="3"/>
      <dgm:spPr/>
      <dgm:t>
        <a:bodyPr/>
        <a:lstStyle/>
        <a:p>
          <a:endParaRPr lang="ru-RU"/>
        </a:p>
      </dgm:t>
    </dgm:pt>
    <dgm:pt modelId="{F24557D1-B796-4C76-90CC-A33A828BA51F}" type="pres">
      <dgm:prSet presAssocID="{80A82D31-67C5-4B95-916F-7A22E63E4C83}" presName="node" presStyleLbl="node1" presStyleIdx="2" presStyleCnt="3" custScaleX="173208" custScaleY="101358" custRadScaleRad="115574" custRadScaleInc="121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2FFEBB-D22C-4079-9412-886B081D6979}" type="presOf" srcId="{A6CE398C-A333-4E3F-B5E2-64CB04717FB9}" destId="{A0D9C998-C3D6-437B-BD90-AB8A1ECCC54A}" srcOrd="1" destOrd="0" presId="urn:microsoft.com/office/officeart/2005/8/layout/radial1"/>
    <dgm:cxn modelId="{BDCB4A2E-2D78-4569-A1D2-32033B8868D4}" type="presOf" srcId="{709433B5-3CF6-4D2F-B326-14E3E9901FA8}" destId="{A7BB4213-07EC-4E11-B596-400BD4D88CCB}" srcOrd="0" destOrd="0" presId="urn:microsoft.com/office/officeart/2005/8/layout/radial1"/>
    <dgm:cxn modelId="{CAF181CE-B1D7-4595-AF3E-5487422A1834}" type="presOf" srcId="{2A8F7C70-F309-4D8C-A9C3-CC3E075846FA}" destId="{C466AFBB-120A-4D07-BED6-AFC9083B1081}" srcOrd="0" destOrd="0" presId="urn:microsoft.com/office/officeart/2005/8/layout/radial1"/>
    <dgm:cxn modelId="{1FD57C5D-8908-414B-B09B-2C80CDF1060E}" srcId="{1122D6D7-A6D8-47B9-B552-4BB253E2745B}" destId="{D66B71EE-85DA-4A1D-A132-243C746D7121}" srcOrd="1" destOrd="0" parTransId="{709433B5-3CF6-4D2F-B326-14E3E9901FA8}" sibTransId="{EC9752B5-B781-441D-BF37-6EB54262426B}"/>
    <dgm:cxn modelId="{B8E9B764-B700-44C8-A5B3-2553F5766E4F}" type="presOf" srcId="{709433B5-3CF6-4D2F-B326-14E3E9901FA8}" destId="{3497C308-7A5E-4520-92F7-5158038FADA8}" srcOrd="1" destOrd="0" presId="urn:microsoft.com/office/officeart/2005/8/layout/radial1"/>
    <dgm:cxn modelId="{89B52772-AA91-4F26-A1B7-1B68AFD94973}" type="presOf" srcId="{80A82D31-67C5-4B95-916F-7A22E63E4C83}" destId="{F24557D1-B796-4C76-90CC-A33A828BA51F}" srcOrd="0" destOrd="0" presId="urn:microsoft.com/office/officeart/2005/8/layout/radial1"/>
    <dgm:cxn modelId="{12F8C4B9-A15A-4AB3-98C9-0EE05C8017AF}" type="presOf" srcId="{B2578031-0C87-45DF-BC11-295FC7C6D424}" destId="{AB294F1A-8706-4798-B25A-C0EAE1E9DE5A}" srcOrd="1" destOrd="0" presId="urn:microsoft.com/office/officeart/2005/8/layout/radial1"/>
    <dgm:cxn modelId="{860100C3-F0C9-4CB1-8AC1-D31F9EDE8A24}" type="presOf" srcId="{D6C712C3-609C-4703-A605-05B8BC3DBC52}" destId="{01E99950-1958-4179-BEEC-B735C6A6DC9F}" srcOrd="0" destOrd="0" presId="urn:microsoft.com/office/officeart/2005/8/layout/radial1"/>
    <dgm:cxn modelId="{12736DDD-971E-4979-88D3-4118C60BF753}" srcId="{2A8F7C70-F309-4D8C-A9C3-CC3E075846FA}" destId="{D46CCA45-B7E0-44E0-8DC7-C5BA5ED2734A}" srcOrd="2" destOrd="0" parTransId="{7A1ECCF2-3569-4010-A94E-D6345AE0E5C1}" sibTransId="{A08F11AD-631B-4C4A-98FA-B36D01DF42B2}"/>
    <dgm:cxn modelId="{8ED30E30-FDA5-4590-95AC-AB3CB3FD89CE}" type="presOf" srcId="{D66B71EE-85DA-4A1D-A132-243C746D7121}" destId="{2981185A-BDC4-4A11-BC26-AC958BC44667}" srcOrd="0" destOrd="0" presId="urn:microsoft.com/office/officeart/2005/8/layout/radial1"/>
    <dgm:cxn modelId="{2B9514E6-A65B-49C0-804C-213420331866}" type="presOf" srcId="{1122D6D7-A6D8-47B9-B552-4BB253E2745B}" destId="{00EFD0DA-7C1A-4CAC-B52A-4498A8F283C8}" srcOrd="0" destOrd="0" presId="urn:microsoft.com/office/officeart/2005/8/layout/radial1"/>
    <dgm:cxn modelId="{DFE7EBA4-5470-4427-A91C-C73C35581D50}" type="presOf" srcId="{A6CE398C-A333-4E3F-B5E2-64CB04717FB9}" destId="{0EC135EB-43FE-4184-A84C-1AAE6D703A77}" srcOrd="0" destOrd="0" presId="urn:microsoft.com/office/officeart/2005/8/layout/radial1"/>
    <dgm:cxn modelId="{1505B2A2-36DA-4499-BBBF-0A5253F7358C}" srcId="{1122D6D7-A6D8-47B9-B552-4BB253E2745B}" destId="{D6C712C3-609C-4703-A605-05B8BC3DBC52}" srcOrd="0" destOrd="0" parTransId="{B2578031-0C87-45DF-BC11-295FC7C6D424}" sibTransId="{5014D83D-E322-4C1E-8B28-51EC21CD19D8}"/>
    <dgm:cxn modelId="{ABAF05CC-105F-41F0-8755-7CAE73B78356}" srcId="{1122D6D7-A6D8-47B9-B552-4BB253E2745B}" destId="{80A82D31-67C5-4B95-916F-7A22E63E4C83}" srcOrd="2" destOrd="0" parTransId="{A6CE398C-A333-4E3F-B5E2-64CB04717FB9}" sibTransId="{C8156EA8-F429-462B-BC2A-7B30EA90837C}"/>
    <dgm:cxn modelId="{93FB7D72-85C6-4935-AAA6-104DF31021A3}" srcId="{2A8F7C70-F309-4D8C-A9C3-CC3E075846FA}" destId="{B343D3F2-DBF9-400C-A006-D7C22F4AC0E3}" srcOrd="1" destOrd="0" parTransId="{7B2405E3-D127-422C-88AF-A4990DCAFA18}" sibTransId="{D37D00F1-54D5-4FDF-A927-47583EDDF620}"/>
    <dgm:cxn modelId="{5E53803F-3A97-4436-9447-2F69CF550A74}" type="presOf" srcId="{B2578031-0C87-45DF-BC11-295FC7C6D424}" destId="{DE4C597C-4EC2-4ADA-BEAD-46DAF8EA5AD8}" srcOrd="0" destOrd="0" presId="urn:microsoft.com/office/officeart/2005/8/layout/radial1"/>
    <dgm:cxn modelId="{85BB4488-B24E-4264-8499-84C738BF4D14}" srcId="{B343D3F2-DBF9-400C-A006-D7C22F4AC0E3}" destId="{795DCA4D-3166-43B3-89C6-983EF6E68488}" srcOrd="0" destOrd="0" parTransId="{CB96C22A-EE56-4AFE-9744-5893B5FCE682}" sibTransId="{B72EF2DB-2BB3-409F-8E8A-191EE44DB1F7}"/>
    <dgm:cxn modelId="{403153FE-2E48-465A-ACF9-D73EC0A44B48}" srcId="{2A8F7C70-F309-4D8C-A9C3-CC3E075846FA}" destId="{1122D6D7-A6D8-47B9-B552-4BB253E2745B}" srcOrd="0" destOrd="0" parTransId="{1354D33C-08D6-4359-8179-1DE03B8E0EAC}" sibTransId="{54E60CCA-37E8-4FCD-9CE0-0E75C057B5DE}"/>
    <dgm:cxn modelId="{AD8DBB70-92C9-4E5B-9CC2-EA37B768F18A}" type="presParOf" srcId="{C466AFBB-120A-4D07-BED6-AFC9083B1081}" destId="{00EFD0DA-7C1A-4CAC-B52A-4498A8F283C8}" srcOrd="0" destOrd="0" presId="urn:microsoft.com/office/officeart/2005/8/layout/radial1"/>
    <dgm:cxn modelId="{899FC084-BDB8-47DF-A5EE-0FAD253CBE68}" type="presParOf" srcId="{C466AFBB-120A-4D07-BED6-AFC9083B1081}" destId="{DE4C597C-4EC2-4ADA-BEAD-46DAF8EA5AD8}" srcOrd="1" destOrd="0" presId="urn:microsoft.com/office/officeart/2005/8/layout/radial1"/>
    <dgm:cxn modelId="{A41E63DB-D589-49F4-BC3E-E2991E956083}" type="presParOf" srcId="{DE4C597C-4EC2-4ADA-BEAD-46DAF8EA5AD8}" destId="{AB294F1A-8706-4798-B25A-C0EAE1E9DE5A}" srcOrd="0" destOrd="0" presId="urn:microsoft.com/office/officeart/2005/8/layout/radial1"/>
    <dgm:cxn modelId="{F2AF20F8-F7EC-467A-8E60-8A7B3A3F5D81}" type="presParOf" srcId="{C466AFBB-120A-4D07-BED6-AFC9083B1081}" destId="{01E99950-1958-4179-BEEC-B735C6A6DC9F}" srcOrd="2" destOrd="0" presId="urn:microsoft.com/office/officeart/2005/8/layout/radial1"/>
    <dgm:cxn modelId="{80265629-F76B-453F-9AA3-B05F02C3DF5C}" type="presParOf" srcId="{C466AFBB-120A-4D07-BED6-AFC9083B1081}" destId="{A7BB4213-07EC-4E11-B596-400BD4D88CCB}" srcOrd="3" destOrd="0" presId="urn:microsoft.com/office/officeart/2005/8/layout/radial1"/>
    <dgm:cxn modelId="{4973A8CF-DE03-4BF7-89F8-B8E47F92D3E6}" type="presParOf" srcId="{A7BB4213-07EC-4E11-B596-400BD4D88CCB}" destId="{3497C308-7A5E-4520-92F7-5158038FADA8}" srcOrd="0" destOrd="0" presId="urn:microsoft.com/office/officeart/2005/8/layout/radial1"/>
    <dgm:cxn modelId="{B0FA3766-829E-4810-AB16-423A150B13BB}" type="presParOf" srcId="{C466AFBB-120A-4D07-BED6-AFC9083B1081}" destId="{2981185A-BDC4-4A11-BC26-AC958BC44667}" srcOrd="4" destOrd="0" presId="urn:microsoft.com/office/officeart/2005/8/layout/radial1"/>
    <dgm:cxn modelId="{4F4403C0-80D3-4FBE-AC98-20A307B5DFD7}" type="presParOf" srcId="{C466AFBB-120A-4D07-BED6-AFC9083B1081}" destId="{0EC135EB-43FE-4184-A84C-1AAE6D703A77}" srcOrd="5" destOrd="0" presId="urn:microsoft.com/office/officeart/2005/8/layout/radial1"/>
    <dgm:cxn modelId="{B305B30B-F233-4A3F-9F0D-005159C0273D}" type="presParOf" srcId="{0EC135EB-43FE-4184-A84C-1AAE6D703A77}" destId="{A0D9C998-C3D6-437B-BD90-AB8A1ECCC54A}" srcOrd="0" destOrd="0" presId="urn:microsoft.com/office/officeart/2005/8/layout/radial1"/>
    <dgm:cxn modelId="{6D34EF09-9E82-4E7A-B069-7E8C9FC963BB}" type="presParOf" srcId="{C466AFBB-120A-4D07-BED6-AFC9083B1081}" destId="{F24557D1-B796-4C76-90CC-A33A828BA51F}" srcOrd="6" destOrd="0" presId="urn:microsoft.com/office/officeart/2005/8/layout/radial1"/>
  </dgm:cxnLst>
  <dgm:bg/>
  <dgm:whole>
    <a:ln>
      <a:solidFill>
        <a:schemeClr val="accent2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8F7C70-F309-4D8C-A9C3-CC3E075846F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22D6D7-A6D8-47B9-B552-4BB253E2745B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3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Начальная литературная компетенция</a:t>
          </a:r>
          <a:endParaRPr lang="ru-RU" sz="32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E60CCA-37E8-4FCD-9CE0-0E75C057B5DE}" type="sibTrans" cxnId="{403153FE-2E48-465A-ACF9-D73EC0A44B48}">
      <dgm:prSet/>
      <dgm:spPr/>
      <dgm:t>
        <a:bodyPr/>
        <a:lstStyle/>
        <a:p>
          <a:endParaRPr lang="ru-RU"/>
        </a:p>
      </dgm:t>
    </dgm:pt>
    <dgm:pt modelId="{1354D33C-08D6-4359-8179-1DE03B8E0EAC}" type="parTrans" cxnId="{403153FE-2E48-465A-ACF9-D73EC0A44B48}">
      <dgm:prSet/>
      <dgm:spPr/>
      <dgm:t>
        <a:bodyPr/>
        <a:lstStyle/>
        <a:p>
          <a:endParaRPr lang="ru-RU"/>
        </a:p>
      </dgm:t>
    </dgm:pt>
    <dgm:pt modelId="{692E39B6-110D-4DB5-9B50-CE02C07D6BA6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анализ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F3C925-F00A-414B-9B2B-34108ADEC110}" type="parTrans" cxnId="{DD982777-2F5B-433B-AD54-0D0442AC3C34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7A8C5F8-8E0C-4BE7-BCC0-A50B1FF1F8C1}" type="sibTrans" cxnId="{DD982777-2F5B-433B-AD54-0D0442AC3C34}">
      <dgm:prSet/>
      <dgm:spPr/>
      <dgm:t>
        <a:bodyPr/>
        <a:lstStyle/>
        <a:p>
          <a:endParaRPr lang="ru-RU"/>
        </a:p>
      </dgm:t>
    </dgm:pt>
    <dgm:pt modelId="{C81FD9D7-A01C-4B53-91C7-D366AB7F29F4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интерпретация соответствующих возрастным возможностям литературных произведений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ED5332-4368-4DF2-A5ED-43F40B150D65}" type="parTrans" cxnId="{431F7FAE-3E7E-461B-88BB-C3F6295925B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FAAC1E64-D272-4D52-A482-C165DC19FCE3}" type="sibTrans" cxnId="{431F7FAE-3E7E-461B-88BB-C3F6295925BC}">
      <dgm:prSet/>
      <dgm:spPr/>
      <dgm:t>
        <a:bodyPr/>
        <a:lstStyle/>
        <a:p>
          <a:endParaRPr lang="ru-RU"/>
        </a:p>
      </dgm:t>
    </dgm:pt>
    <dgm:pt modelId="{0E5656E5-07D8-462A-91AF-914C34D0EE22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восприятие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A4B195-3866-496C-8252-E3813769D380}" type="parTrans" cxnId="{90447E16-5384-4314-963B-38B1B896814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EA6E245-36EA-4FE4-A250-89F8834E5566}" type="sibTrans" cxnId="{90447E16-5384-4314-963B-38B1B896814C}">
      <dgm:prSet/>
      <dgm:spPr/>
      <dgm:t>
        <a:bodyPr/>
        <a:lstStyle/>
        <a:p>
          <a:endParaRPr lang="ru-RU"/>
        </a:p>
      </dgm:t>
    </dgm:pt>
    <dgm:pt modelId="{C466AFBB-120A-4D07-BED6-AFC9083B1081}" type="pres">
      <dgm:prSet presAssocID="{2A8F7C70-F309-4D8C-A9C3-CC3E075846F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EFD0DA-7C1A-4CAC-B52A-4498A8F283C8}" type="pres">
      <dgm:prSet presAssocID="{1122D6D7-A6D8-47B9-B552-4BB253E2745B}" presName="centerShape" presStyleLbl="node0" presStyleIdx="0" presStyleCnt="1" custScaleX="205869" custScaleY="140430" custLinFactNeighborX="20772" custLinFactNeighborY="-29320"/>
      <dgm:spPr/>
      <dgm:t>
        <a:bodyPr/>
        <a:lstStyle/>
        <a:p>
          <a:endParaRPr lang="ru-RU"/>
        </a:p>
      </dgm:t>
    </dgm:pt>
    <dgm:pt modelId="{3C7FEBCC-1B7F-4963-AC0A-5AEFDE09F030}" type="pres">
      <dgm:prSet presAssocID="{2FED5332-4368-4DF2-A5ED-43F40B150D65}" presName="Name9" presStyleLbl="parChTrans1D2" presStyleIdx="0" presStyleCnt="3"/>
      <dgm:spPr/>
      <dgm:t>
        <a:bodyPr/>
        <a:lstStyle/>
        <a:p>
          <a:endParaRPr lang="ru-RU"/>
        </a:p>
      </dgm:t>
    </dgm:pt>
    <dgm:pt modelId="{87343E88-F57A-4ED9-B361-BD1EC139E194}" type="pres">
      <dgm:prSet presAssocID="{2FED5332-4368-4DF2-A5ED-43F40B150D65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2832B7B-350F-4672-A744-FE2B4ACCC706}" type="pres">
      <dgm:prSet presAssocID="{C81FD9D7-A01C-4B53-91C7-D366AB7F29F4}" presName="node" presStyleLbl="node1" presStyleIdx="0" presStyleCnt="3" custScaleX="184985" custScaleY="121245" custRadScaleRad="97323" custRadScaleInc="204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4CC207-C09E-4594-82E5-D3A04BC022B7}" type="pres">
      <dgm:prSet presAssocID="{FEF3C925-F00A-414B-9B2B-34108ADEC110}" presName="Name9" presStyleLbl="parChTrans1D2" presStyleIdx="1" presStyleCnt="3"/>
      <dgm:spPr/>
      <dgm:t>
        <a:bodyPr/>
        <a:lstStyle/>
        <a:p>
          <a:endParaRPr lang="ru-RU"/>
        </a:p>
      </dgm:t>
    </dgm:pt>
    <dgm:pt modelId="{5FE064EE-B1AA-4C7A-AB87-85D14FA6EA6B}" type="pres">
      <dgm:prSet presAssocID="{FEF3C925-F00A-414B-9B2B-34108ADEC110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3B342A4-3B45-49C2-90CC-78B8B2348C18}" type="pres">
      <dgm:prSet presAssocID="{692E39B6-110D-4DB5-9B50-CE02C07D6BA6}" presName="node" presStyleLbl="node1" presStyleIdx="1" presStyleCnt="3" custScaleX="125493" custScaleY="116805" custRadScaleRad="121657" custRadScaleInc="212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C9CE2B-B920-4A7F-B1CF-E9C093EE05B9}" type="pres">
      <dgm:prSet presAssocID="{FAA4B195-3866-496C-8252-E3813769D380}" presName="Name9" presStyleLbl="parChTrans1D2" presStyleIdx="2" presStyleCnt="3"/>
      <dgm:spPr/>
      <dgm:t>
        <a:bodyPr/>
        <a:lstStyle/>
        <a:p>
          <a:endParaRPr lang="ru-RU"/>
        </a:p>
      </dgm:t>
    </dgm:pt>
    <dgm:pt modelId="{45F1EDC6-9E4B-4ED0-BBF4-3E3C808DE5F2}" type="pres">
      <dgm:prSet presAssocID="{FAA4B195-3866-496C-8252-E3813769D380}" presName="connTx" presStyleLbl="parChTrans1D2" presStyleIdx="2" presStyleCnt="3"/>
      <dgm:spPr/>
      <dgm:t>
        <a:bodyPr/>
        <a:lstStyle/>
        <a:p>
          <a:endParaRPr lang="ru-RU"/>
        </a:p>
      </dgm:t>
    </dgm:pt>
    <dgm:pt modelId="{8B8BF396-F12F-47C9-A393-4F6AF0E1FAFA}" type="pres">
      <dgm:prSet presAssocID="{0E5656E5-07D8-462A-91AF-914C34D0EE22}" presName="node" presStyleLbl="node1" presStyleIdx="2" presStyleCnt="3" custScaleX="126625" custRadScaleRad="134938" custRadScaleInc="1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9E8B78-AA2F-4022-87F8-D071E276F32A}" type="presOf" srcId="{2FED5332-4368-4DF2-A5ED-43F40B150D65}" destId="{87343E88-F57A-4ED9-B361-BD1EC139E194}" srcOrd="1" destOrd="0" presId="urn:microsoft.com/office/officeart/2005/8/layout/radial1"/>
    <dgm:cxn modelId="{90447E16-5384-4314-963B-38B1B896814C}" srcId="{1122D6D7-A6D8-47B9-B552-4BB253E2745B}" destId="{0E5656E5-07D8-462A-91AF-914C34D0EE22}" srcOrd="2" destOrd="0" parTransId="{FAA4B195-3866-496C-8252-E3813769D380}" sibTransId="{5EA6E245-36EA-4FE4-A250-89F8834E5566}"/>
    <dgm:cxn modelId="{5553ABDA-04FB-4129-A9DB-1DD719A1902D}" type="presOf" srcId="{FEF3C925-F00A-414B-9B2B-34108ADEC110}" destId="{5FE064EE-B1AA-4C7A-AB87-85D14FA6EA6B}" srcOrd="1" destOrd="0" presId="urn:microsoft.com/office/officeart/2005/8/layout/radial1"/>
    <dgm:cxn modelId="{104797E3-FDB7-4903-8B42-40B769035AA9}" type="presOf" srcId="{FEF3C925-F00A-414B-9B2B-34108ADEC110}" destId="{F54CC207-C09E-4594-82E5-D3A04BC022B7}" srcOrd="0" destOrd="0" presId="urn:microsoft.com/office/officeart/2005/8/layout/radial1"/>
    <dgm:cxn modelId="{F02BB2AA-1561-4437-BF5A-BE5F3121EC88}" type="presOf" srcId="{FAA4B195-3866-496C-8252-E3813769D380}" destId="{3DC9CE2B-B920-4A7F-B1CF-E9C093EE05B9}" srcOrd="0" destOrd="0" presId="urn:microsoft.com/office/officeart/2005/8/layout/radial1"/>
    <dgm:cxn modelId="{DD982777-2F5B-433B-AD54-0D0442AC3C34}" srcId="{1122D6D7-A6D8-47B9-B552-4BB253E2745B}" destId="{692E39B6-110D-4DB5-9B50-CE02C07D6BA6}" srcOrd="1" destOrd="0" parTransId="{FEF3C925-F00A-414B-9B2B-34108ADEC110}" sibTransId="{57A8C5F8-8E0C-4BE7-BCC0-A50B1FF1F8C1}"/>
    <dgm:cxn modelId="{403153FE-2E48-465A-ACF9-D73EC0A44B48}" srcId="{2A8F7C70-F309-4D8C-A9C3-CC3E075846FA}" destId="{1122D6D7-A6D8-47B9-B552-4BB253E2745B}" srcOrd="0" destOrd="0" parTransId="{1354D33C-08D6-4359-8179-1DE03B8E0EAC}" sibTransId="{54E60CCA-37E8-4FCD-9CE0-0E75C057B5DE}"/>
    <dgm:cxn modelId="{9DD62830-8DFD-44CF-9949-BB349683220F}" type="presOf" srcId="{2FED5332-4368-4DF2-A5ED-43F40B150D65}" destId="{3C7FEBCC-1B7F-4963-AC0A-5AEFDE09F030}" srcOrd="0" destOrd="0" presId="urn:microsoft.com/office/officeart/2005/8/layout/radial1"/>
    <dgm:cxn modelId="{DDCA47E3-68BC-4D63-B9AE-348EB499A742}" type="presOf" srcId="{C81FD9D7-A01C-4B53-91C7-D366AB7F29F4}" destId="{92832B7B-350F-4672-A744-FE2B4ACCC706}" srcOrd="0" destOrd="0" presId="urn:microsoft.com/office/officeart/2005/8/layout/radial1"/>
    <dgm:cxn modelId="{74FD7F15-20D1-4B8F-8828-916EF87A04F3}" type="presOf" srcId="{FAA4B195-3866-496C-8252-E3813769D380}" destId="{45F1EDC6-9E4B-4ED0-BBF4-3E3C808DE5F2}" srcOrd="1" destOrd="0" presId="urn:microsoft.com/office/officeart/2005/8/layout/radial1"/>
    <dgm:cxn modelId="{521A1900-EB27-420C-A098-A0D9C0D9118E}" type="presOf" srcId="{692E39B6-110D-4DB5-9B50-CE02C07D6BA6}" destId="{B3B342A4-3B45-49C2-90CC-78B8B2348C18}" srcOrd="0" destOrd="0" presId="urn:microsoft.com/office/officeart/2005/8/layout/radial1"/>
    <dgm:cxn modelId="{926D470C-B355-41C0-BC07-84B964E86DF9}" type="presOf" srcId="{0E5656E5-07D8-462A-91AF-914C34D0EE22}" destId="{8B8BF396-F12F-47C9-A393-4F6AF0E1FAFA}" srcOrd="0" destOrd="0" presId="urn:microsoft.com/office/officeart/2005/8/layout/radial1"/>
    <dgm:cxn modelId="{6EDC6145-2A73-42CA-B150-AB6D6AD8A7F6}" type="presOf" srcId="{2A8F7C70-F309-4D8C-A9C3-CC3E075846FA}" destId="{C466AFBB-120A-4D07-BED6-AFC9083B1081}" srcOrd="0" destOrd="0" presId="urn:microsoft.com/office/officeart/2005/8/layout/radial1"/>
    <dgm:cxn modelId="{431F7FAE-3E7E-461B-88BB-C3F6295925BC}" srcId="{1122D6D7-A6D8-47B9-B552-4BB253E2745B}" destId="{C81FD9D7-A01C-4B53-91C7-D366AB7F29F4}" srcOrd="0" destOrd="0" parTransId="{2FED5332-4368-4DF2-A5ED-43F40B150D65}" sibTransId="{FAAC1E64-D272-4D52-A482-C165DC19FCE3}"/>
    <dgm:cxn modelId="{D2C5CFC0-CD51-4136-BDBA-2FEEC662EA70}" type="presOf" srcId="{1122D6D7-A6D8-47B9-B552-4BB253E2745B}" destId="{00EFD0DA-7C1A-4CAC-B52A-4498A8F283C8}" srcOrd="0" destOrd="0" presId="urn:microsoft.com/office/officeart/2005/8/layout/radial1"/>
    <dgm:cxn modelId="{ABD4098C-6C45-43B3-B283-C1C6E88FE1C9}" type="presParOf" srcId="{C466AFBB-120A-4D07-BED6-AFC9083B1081}" destId="{00EFD0DA-7C1A-4CAC-B52A-4498A8F283C8}" srcOrd="0" destOrd="0" presId="urn:microsoft.com/office/officeart/2005/8/layout/radial1"/>
    <dgm:cxn modelId="{E6C5F4E9-3469-48E5-9BDC-0306397FAC45}" type="presParOf" srcId="{C466AFBB-120A-4D07-BED6-AFC9083B1081}" destId="{3C7FEBCC-1B7F-4963-AC0A-5AEFDE09F030}" srcOrd="1" destOrd="0" presId="urn:microsoft.com/office/officeart/2005/8/layout/radial1"/>
    <dgm:cxn modelId="{0B1803EF-298C-4A8C-AA47-99B59CABF81F}" type="presParOf" srcId="{3C7FEBCC-1B7F-4963-AC0A-5AEFDE09F030}" destId="{87343E88-F57A-4ED9-B361-BD1EC139E194}" srcOrd="0" destOrd="0" presId="urn:microsoft.com/office/officeart/2005/8/layout/radial1"/>
    <dgm:cxn modelId="{07042A1B-EF07-4952-908E-8C1BE21EFDA0}" type="presParOf" srcId="{C466AFBB-120A-4D07-BED6-AFC9083B1081}" destId="{92832B7B-350F-4672-A744-FE2B4ACCC706}" srcOrd="2" destOrd="0" presId="urn:microsoft.com/office/officeart/2005/8/layout/radial1"/>
    <dgm:cxn modelId="{31A92DB2-C4C0-4A0C-B009-FB552AA380FD}" type="presParOf" srcId="{C466AFBB-120A-4D07-BED6-AFC9083B1081}" destId="{F54CC207-C09E-4594-82E5-D3A04BC022B7}" srcOrd="3" destOrd="0" presId="urn:microsoft.com/office/officeart/2005/8/layout/radial1"/>
    <dgm:cxn modelId="{437F0C77-262F-4358-AE2C-D8F4DC3C63EB}" type="presParOf" srcId="{F54CC207-C09E-4594-82E5-D3A04BC022B7}" destId="{5FE064EE-B1AA-4C7A-AB87-85D14FA6EA6B}" srcOrd="0" destOrd="0" presId="urn:microsoft.com/office/officeart/2005/8/layout/radial1"/>
    <dgm:cxn modelId="{8CC94E0C-AD16-4DC0-AA99-557D0A1CD91C}" type="presParOf" srcId="{C466AFBB-120A-4D07-BED6-AFC9083B1081}" destId="{B3B342A4-3B45-49C2-90CC-78B8B2348C18}" srcOrd="4" destOrd="0" presId="urn:microsoft.com/office/officeart/2005/8/layout/radial1"/>
    <dgm:cxn modelId="{E0BBF3C7-265D-4B96-BDCC-702C8B46C659}" type="presParOf" srcId="{C466AFBB-120A-4D07-BED6-AFC9083B1081}" destId="{3DC9CE2B-B920-4A7F-B1CF-E9C093EE05B9}" srcOrd="5" destOrd="0" presId="urn:microsoft.com/office/officeart/2005/8/layout/radial1"/>
    <dgm:cxn modelId="{14F19047-F5BF-4EDE-B21C-E260A3C628C1}" type="presParOf" srcId="{3DC9CE2B-B920-4A7F-B1CF-E9C093EE05B9}" destId="{45F1EDC6-9E4B-4ED0-BBF4-3E3C808DE5F2}" srcOrd="0" destOrd="0" presId="urn:microsoft.com/office/officeart/2005/8/layout/radial1"/>
    <dgm:cxn modelId="{F6C1A38E-6CE6-4565-9409-1EA623FB8B7F}" type="presParOf" srcId="{C466AFBB-120A-4D07-BED6-AFC9083B1081}" destId="{8B8BF396-F12F-47C9-A393-4F6AF0E1FAFA}" srcOrd="6" destOrd="0" presId="urn:microsoft.com/office/officeart/2005/8/layout/radial1"/>
  </dgm:cxnLst>
  <dgm:bg/>
  <dgm:whole>
    <a:ln>
      <a:solidFill>
        <a:schemeClr val="accent2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BC29EE-C53D-492C-8AF4-33577EDB8FEF}">
      <dsp:nvSpPr>
        <dsp:cNvPr id="0" name=""/>
        <dsp:cNvSpPr/>
      </dsp:nvSpPr>
      <dsp:spPr>
        <a:xfrm>
          <a:off x="0" y="4568946"/>
          <a:ext cx="8568952" cy="162085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ежедневные интегрированные групповые занятия в рамках внеурочной деятельности призваны обеспечить овладение детьми - </a:t>
          </a:r>
          <a:r>
            <a:rPr lang="ru-RU" sz="2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инофонами</a:t>
          </a: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связной, грамматически правильной речью. 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568946"/>
        <a:ext cx="8568952" cy="1620857"/>
      </dsp:txXfrm>
    </dsp:sp>
    <dsp:sp modelId="{E9CDD9A2-9585-4E8E-B56D-C07C1536BACD}">
      <dsp:nvSpPr>
        <dsp:cNvPr id="0" name=""/>
        <dsp:cNvSpPr/>
      </dsp:nvSpPr>
      <dsp:spPr>
        <a:xfrm rot="10800000">
          <a:off x="0" y="3046925"/>
          <a:ext cx="8568952" cy="1537011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индивидуальные консультации - практикумы с учителем 1-2 раза в неделю;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3046925"/>
        <a:ext cx="8568952" cy="1537011"/>
      </dsp:txXfrm>
    </dsp:sp>
    <dsp:sp modelId="{94C1757F-818B-41DB-8FCA-190C71DE1BA7}">
      <dsp:nvSpPr>
        <dsp:cNvPr id="0" name=""/>
        <dsp:cNvSpPr/>
      </dsp:nvSpPr>
      <dsp:spPr>
        <a:xfrm rot="10800000">
          <a:off x="0" y="1524904"/>
          <a:ext cx="8568952" cy="1537011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обязательные занятия  психологом 1-2раза в неделю, согласно расписания  специалиста;</a:t>
          </a:r>
          <a:endParaRPr lang="ru-RU" sz="24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524904"/>
        <a:ext cx="8568952" cy="1537011"/>
      </dsp:txXfrm>
    </dsp:sp>
    <dsp:sp modelId="{566680D7-7BD6-4285-824E-014403F31AD8}">
      <dsp:nvSpPr>
        <dsp:cNvPr id="0" name=""/>
        <dsp:cNvSpPr/>
      </dsp:nvSpPr>
      <dsp:spPr>
        <a:xfrm rot="10800000">
          <a:off x="0" y="0"/>
          <a:ext cx="8568952" cy="1537011"/>
        </a:xfrm>
        <a:prstGeom prst="upArrowCallou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Психолого-педагогическая диагностика </a:t>
          </a:r>
          <a:endParaRPr lang="ru-RU" sz="36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0"/>
        <a:ext cx="8568952" cy="153701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9F425D-E8E1-439D-99CB-747AD1718BF2}">
      <dsp:nvSpPr>
        <dsp:cNvPr id="0" name=""/>
        <dsp:cNvSpPr/>
      </dsp:nvSpPr>
      <dsp:spPr>
        <a:xfrm>
          <a:off x="0" y="4856965"/>
          <a:ext cx="8496944" cy="126268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включение родителей в совместные </a:t>
          </a:r>
          <a:r>
            <a:rPr lang="ru-RU" sz="2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досуговые</a:t>
          </a: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 воспитательные мероприятия школы: семейные праздники, отчетные концерты, социальные проекты, театральную деятельность…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856965"/>
        <a:ext cx="8496944" cy="1262689"/>
      </dsp:txXfrm>
    </dsp:sp>
    <dsp:sp modelId="{1A9FEF7F-688A-4BD3-AFE0-B407D3229980}">
      <dsp:nvSpPr>
        <dsp:cNvPr id="0" name=""/>
        <dsp:cNvSpPr/>
      </dsp:nvSpPr>
      <dsp:spPr>
        <a:xfrm rot="10800000">
          <a:off x="0" y="1924100"/>
          <a:ext cx="8496944" cy="2951805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индивидуальные консультации, групповая работа с родителями по проблемам развития и воспитания ребёнка, учебной деятельности, профессиональной ориентации, социальной адаптации, внешкольной занятости, правовым вопросам;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924100"/>
        <a:ext cx="8496944" cy="2951805"/>
      </dsp:txXfrm>
    </dsp:sp>
    <dsp:sp modelId="{1655397F-4D3C-4A6C-9FD2-221B6C4F0FD2}">
      <dsp:nvSpPr>
        <dsp:cNvPr id="0" name=""/>
        <dsp:cNvSpPr/>
      </dsp:nvSpPr>
      <dsp:spPr>
        <a:xfrm rot="10800000">
          <a:off x="0" y="112"/>
          <a:ext cx="8496944" cy="1942015"/>
        </a:xfrm>
        <a:prstGeom prst="upArrowCallou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Взаимодействие с родителями</a:t>
          </a:r>
          <a:endParaRPr lang="ru-RU" sz="3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12"/>
        <a:ext cx="8496944" cy="194201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2E8EC8-F83A-472B-B2ED-2BC296340E64}">
      <dsp:nvSpPr>
        <dsp:cNvPr id="0" name=""/>
        <dsp:cNvSpPr/>
      </dsp:nvSpPr>
      <dsp:spPr>
        <a:xfrm>
          <a:off x="0" y="5560672"/>
          <a:ext cx="8568952" cy="63196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универсальных учебных действий.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5560672"/>
        <a:ext cx="8568952" cy="631968"/>
      </dsp:txXfrm>
    </dsp:sp>
    <dsp:sp modelId="{B36F31AA-BF7E-4276-8F77-585048DB79AA}">
      <dsp:nvSpPr>
        <dsp:cNvPr id="0" name=""/>
        <dsp:cNvSpPr/>
      </dsp:nvSpPr>
      <dsp:spPr>
        <a:xfrm rot="10800000">
          <a:off x="0" y="4598184"/>
          <a:ext cx="8568952" cy="971967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адаптация и социализация посредством индивидуализации и дифференциации образовательного процесса; 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4598184"/>
        <a:ext cx="8568952" cy="971967"/>
      </dsp:txXfrm>
    </dsp:sp>
    <dsp:sp modelId="{E1007448-A7F5-4AFA-8E8E-6E4061383071}">
      <dsp:nvSpPr>
        <dsp:cNvPr id="0" name=""/>
        <dsp:cNvSpPr/>
      </dsp:nvSpPr>
      <dsp:spPr>
        <a:xfrm rot="10800000">
          <a:off x="0" y="3635696"/>
          <a:ext cx="8568952" cy="971967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лексическая подготовка, обогащение словарного запаса;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3635696"/>
        <a:ext cx="8568952" cy="971967"/>
      </dsp:txXfrm>
    </dsp:sp>
    <dsp:sp modelId="{94C1757F-818B-41DB-8FCA-190C71DE1BA7}">
      <dsp:nvSpPr>
        <dsp:cNvPr id="0" name=""/>
        <dsp:cNvSpPr/>
      </dsp:nvSpPr>
      <dsp:spPr>
        <a:xfrm rot="10800000">
          <a:off x="0" y="1872209"/>
          <a:ext cx="8568952" cy="1722385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оказание помощи в овладении базовым уровнем разговорной и письменной речи, грамматическими формами языка; </a:t>
          </a:r>
          <a:endParaRPr lang="ru-RU" sz="24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1872209"/>
        <a:ext cx="8568952" cy="1722385"/>
      </dsp:txXfrm>
    </dsp:sp>
    <dsp:sp modelId="{6930D59C-30B2-4CC9-B778-359366FC6178}">
      <dsp:nvSpPr>
        <dsp:cNvPr id="0" name=""/>
        <dsp:cNvSpPr/>
      </dsp:nvSpPr>
      <dsp:spPr>
        <a:xfrm rot="10800000">
          <a:off x="0" y="46"/>
          <a:ext cx="8568952" cy="1932223"/>
        </a:xfrm>
        <a:prstGeom prst="upArrowCallou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Разработка и реализация индивидуального образовательного маршрута для детей -  </a:t>
          </a:r>
          <a:r>
            <a:rPr lang="ru-RU" sz="2800" b="1" i="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инофонов</a:t>
          </a:r>
          <a:r>
            <a:rPr lang="ru-RU" sz="28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2800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46"/>
        <a:ext cx="8568952" cy="193222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EFD0DA-7C1A-4CAC-B52A-4498A8F283C8}">
      <dsp:nvSpPr>
        <dsp:cNvPr id="0" name=""/>
        <dsp:cNvSpPr/>
      </dsp:nvSpPr>
      <dsp:spPr>
        <a:xfrm>
          <a:off x="3778172" y="2448273"/>
          <a:ext cx="3993835" cy="1786483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solidFill>
                <a:schemeClr val="tx1"/>
              </a:solidFill>
            </a:rPr>
            <a:t>Начальная личностно – социальная компетентность </a:t>
          </a:r>
          <a:endParaRPr lang="ru-RU" sz="2800" b="1" i="0" kern="1200" dirty="0">
            <a:solidFill>
              <a:schemeClr val="tx1"/>
            </a:solidFill>
          </a:endParaRPr>
        </a:p>
      </dsp:txBody>
      <dsp:txXfrm>
        <a:off x="3778172" y="2448273"/>
        <a:ext cx="3993835" cy="1786483"/>
      </dsp:txXfrm>
    </dsp:sp>
    <dsp:sp modelId="{DE4C597C-4EC2-4ADA-BEAD-46DAF8EA5AD8}">
      <dsp:nvSpPr>
        <dsp:cNvPr id="0" name=""/>
        <dsp:cNvSpPr/>
      </dsp:nvSpPr>
      <dsp:spPr>
        <a:xfrm rot="17006386">
          <a:off x="5603450" y="1947631"/>
          <a:ext cx="1000252" cy="38544"/>
        </a:xfrm>
        <a:custGeom>
          <a:avLst/>
          <a:gdLst/>
          <a:ahLst/>
          <a:cxnLst/>
          <a:rect l="0" t="0" r="0" b="0"/>
          <a:pathLst>
            <a:path>
              <a:moveTo>
                <a:pt x="0" y="19272"/>
              </a:moveTo>
              <a:lnTo>
                <a:pt x="1000252" y="19272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7006386">
        <a:off x="6078570" y="1941896"/>
        <a:ext cx="50012" cy="50012"/>
      </dsp:txXfrm>
    </dsp:sp>
    <dsp:sp modelId="{01E99950-1958-4179-BEEC-B735C6A6DC9F}">
      <dsp:nvSpPr>
        <dsp:cNvPr id="0" name=""/>
        <dsp:cNvSpPr/>
      </dsp:nvSpPr>
      <dsp:spPr>
        <a:xfrm>
          <a:off x="4396993" y="180021"/>
          <a:ext cx="3955934" cy="130245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организованность</a:t>
          </a:r>
        </a:p>
      </dsp:txBody>
      <dsp:txXfrm>
        <a:off x="4396993" y="180021"/>
        <a:ext cx="3955934" cy="1302457"/>
      </dsp:txXfrm>
    </dsp:sp>
    <dsp:sp modelId="{A7BB4213-07EC-4E11-B596-400BD4D88CCB}">
      <dsp:nvSpPr>
        <dsp:cNvPr id="0" name=""/>
        <dsp:cNvSpPr/>
      </dsp:nvSpPr>
      <dsp:spPr>
        <a:xfrm rot="14762681">
          <a:off x="5990074" y="4085084"/>
          <a:ext cx="247884" cy="38544"/>
        </a:xfrm>
        <a:custGeom>
          <a:avLst/>
          <a:gdLst/>
          <a:ahLst/>
          <a:cxnLst/>
          <a:rect l="0" t="0" r="0" b="0"/>
          <a:pathLst>
            <a:path>
              <a:moveTo>
                <a:pt x="0" y="19272"/>
              </a:moveTo>
              <a:lnTo>
                <a:pt x="247884" y="192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4762681">
        <a:off x="6107819" y="4098159"/>
        <a:ext cx="12394" cy="12394"/>
      </dsp:txXfrm>
    </dsp:sp>
    <dsp:sp modelId="{2981185A-BDC4-4A11-BC26-AC958BC44667}">
      <dsp:nvSpPr>
        <dsp:cNvPr id="0" name=""/>
        <dsp:cNvSpPr/>
      </dsp:nvSpPr>
      <dsp:spPr>
        <a:xfrm>
          <a:off x="4674520" y="3959334"/>
          <a:ext cx="3678407" cy="208933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самоконтроль поведения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674520" y="3959334"/>
        <a:ext cx="3678407" cy="2089337"/>
      </dsp:txXfrm>
    </dsp:sp>
    <dsp:sp modelId="{0EC135EB-43FE-4184-A84C-1AAE6D703A77}">
      <dsp:nvSpPr>
        <dsp:cNvPr id="0" name=""/>
        <dsp:cNvSpPr/>
      </dsp:nvSpPr>
      <dsp:spPr>
        <a:xfrm rot="9206786">
          <a:off x="3965619" y="4100524"/>
          <a:ext cx="504256" cy="38544"/>
        </a:xfrm>
        <a:custGeom>
          <a:avLst/>
          <a:gdLst/>
          <a:ahLst/>
          <a:cxnLst/>
          <a:rect l="0" t="0" r="0" b="0"/>
          <a:pathLst>
            <a:path>
              <a:moveTo>
                <a:pt x="0" y="19272"/>
              </a:moveTo>
              <a:lnTo>
                <a:pt x="504256" y="19272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9206786">
        <a:off x="4205141" y="4107189"/>
        <a:ext cx="25212" cy="25212"/>
      </dsp:txXfrm>
    </dsp:sp>
    <dsp:sp modelId="{F24557D1-B796-4C76-90CC-A33A828BA51F}">
      <dsp:nvSpPr>
        <dsp:cNvPr id="0" name=""/>
        <dsp:cNvSpPr/>
      </dsp:nvSpPr>
      <dsp:spPr>
        <a:xfrm>
          <a:off x="323039" y="4032444"/>
          <a:ext cx="4511309" cy="181293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интерес к социуму и культуре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3039" y="4032444"/>
        <a:ext cx="4511309" cy="1812937"/>
      </dsp:txXfrm>
    </dsp:sp>
    <dsp:sp modelId="{7BFCF4E8-CD36-4DC9-BDF7-3C1899513DFE}">
      <dsp:nvSpPr>
        <dsp:cNvPr id="0" name=""/>
        <dsp:cNvSpPr/>
      </dsp:nvSpPr>
      <dsp:spPr>
        <a:xfrm rot="11402575">
          <a:off x="3602679" y="2965683"/>
          <a:ext cx="318155" cy="38544"/>
        </a:xfrm>
        <a:custGeom>
          <a:avLst/>
          <a:gdLst/>
          <a:ahLst/>
          <a:cxnLst/>
          <a:rect l="0" t="0" r="0" b="0"/>
          <a:pathLst>
            <a:path>
              <a:moveTo>
                <a:pt x="0" y="19272"/>
              </a:moveTo>
              <a:lnTo>
                <a:pt x="318155" y="19272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1402575">
        <a:off x="3753803" y="2977001"/>
        <a:ext cx="15907" cy="15907"/>
      </dsp:txXfrm>
    </dsp:sp>
    <dsp:sp modelId="{EE57412D-122E-4E3C-B2F2-B3FE562C0E2A}">
      <dsp:nvSpPr>
        <dsp:cNvPr id="0" name=""/>
        <dsp:cNvSpPr/>
      </dsp:nvSpPr>
      <dsp:spPr>
        <a:xfrm>
          <a:off x="216024" y="1440162"/>
          <a:ext cx="3440213" cy="2442952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соблюдение и использование культуры общения и культуры поведения со сверстниками и взрослыми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6024" y="1440162"/>
        <a:ext cx="3440213" cy="2442952"/>
      </dsp:txXfrm>
    </dsp:sp>
    <dsp:sp modelId="{E56DB3E7-619B-4041-820D-626A5DE7F1DF}">
      <dsp:nvSpPr>
        <dsp:cNvPr id="0" name=""/>
        <dsp:cNvSpPr/>
      </dsp:nvSpPr>
      <dsp:spPr>
        <a:xfrm rot="13693763">
          <a:off x="3729492" y="1908726"/>
          <a:ext cx="1566142" cy="38544"/>
        </a:xfrm>
        <a:custGeom>
          <a:avLst/>
          <a:gdLst/>
          <a:ahLst/>
          <a:cxnLst/>
          <a:rect l="0" t="0" r="0" b="0"/>
          <a:pathLst>
            <a:path>
              <a:moveTo>
                <a:pt x="0" y="19272"/>
              </a:moveTo>
              <a:lnTo>
                <a:pt x="1566142" y="19272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3693763">
        <a:off x="4473410" y="1888844"/>
        <a:ext cx="78307" cy="78307"/>
      </dsp:txXfrm>
    </dsp:sp>
    <dsp:sp modelId="{97247244-BDF6-4D3C-92C2-16040419DE86}">
      <dsp:nvSpPr>
        <dsp:cNvPr id="0" name=""/>
        <dsp:cNvSpPr/>
      </dsp:nvSpPr>
      <dsp:spPr>
        <a:xfrm>
          <a:off x="1584173" y="10"/>
          <a:ext cx="3645585" cy="138033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коммуникативность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84173" y="10"/>
        <a:ext cx="3645585" cy="138033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EFD0DA-7C1A-4CAC-B52A-4498A8F283C8}">
      <dsp:nvSpPr>
        <dsp:cNvPr id="0" name=""/>
        <dsp:cNvSpPr/>
      </dsp:nvSpPr>
      <dsp:spPr>
        <a:xfrm>
          <a:off x="4186400" y="2299325"/>
          <a:ext cx="4310543" cy="332370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tx1"/>
              </a:solidFill>
            </a:rPr>
            <a:t>Начальная коммуникативно-речевая компетентность</a:t>
          </a:r>
          <a:endParaRPr lang="ru-RU" sz="2800" b="1" i="0" kern="1200" dirty="0">
            <a:solidFill>
              <a:schemeClr val="tx1"/>
            </a:solidFill>
          </a:endParaRPr>
        </a:p>
      </dsp:txBody>
      <dsp:txXfrm>
        <a:off x="4186400" y="2299325"/>
        <a:ext cx="4310543" cy="3323705"/>
      </dsp:txXfrm>
    </dsp:sp>
    <dsp:sp modelId="{DE4C597C-4EC2-4ADA-BEAD-46DAF8EA5AD8}">
      <dsp:nvSpPr>
        <dsp:cNvPr id="0" name=""/>
        <dsp:cNvSpPr/>
      </dsp:nvSpPr>
      <dsp:spPr>
        <a:xfrm rot="16093206">
          <a:off x="5976703" y="1974507"/>
          <a:ext cx="607804" cy="43078"/>
        </a:xfrm>
        <a:custGeom>
          <a:avLst/>
          <a:gdLst/>
          <a:ahLst/>
          <a:cxnLst/>
          <a:rect l="0" t="0" r="0" b="0"/>
          <a:pathLst>
            <a:path>
              <a:moveTo>
                <a:pt x="0" y="21539"/>
              </a:moveTo>
              <a:lnTo>
                <a:pt x="607804" y="21539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093206">
        <a:off x="6265410" y="1980852"/>
        <a:ext cx="30390" cy="30390"/>
      </dsp:txXfrm>
    </dsp:sp>
    <dsp:sp modelId="{01E99950-1958-4179-BEEC-B735C6A6DC9F}">
      <dsp:nvSpPr>
        <dsp:cNvPr id="0" name=""/>
        <dsp:cNvSpPr/>
      </dsp:nvSpPr>
      <dsp:spPr>
        <a:xfrm>
          <a:off x="3999375" y="211544"/>
          <a:ext cx="4497568" cy="148078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коррекция звукопроизношения</a:t>
          </a:r>
        </a:p>
      </dsp:txBody>
      <dsp:txXfrm>
        <a:off x="3999375" y="211544"/>
        <a:ext cx="4497568" cy="1480785"/>
      </dsp:txXfrm>
    </dsp:sp>
    <dsp:sp modelId="{A7BB4213-07EC-4E11-B596-400BD4D88CCB}">
      <dsp:nvSpPr>
        <dsp:cNvPr id="0" name=""/>
        <dsp:cNvSpPr/>
      </dsp:nvSpPr>
      <dsp:spPr>
        <a:xfrm rot="10691110">
          <a:off x="3892460" y="4012556"/>
          <a:ext cx="295831" cy="43078"/>
        </a:xfrm>
        <a:custGeom>
          <a:avLst/>
          <a:gdLst/>
          <a:ahLst/>
          <a:cxnLst/>
          <a:rect l="0" t="0" r="0" b="0"/>
          <a:pathLst>
            <a:path>
              <a:moveTo>
                <a:pt x="0" y="21539"/>
              </a:moveTo>
              <a:lnTo>
                <a:pt x="295831" y="21539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691110">
        <a:off x="4032980" y="4026700"/>
        <a:ext cx="14791" cy="14791"/>
      </dsp:txXfrm>
    </dsp:sp>
    <dsp:sp modelId="{2981185A-BDC4-4A11-BC26-AC958BC44667}">
      <dsp:nvSpPr>
        <dsp:cNvPr id="0" name=""/>
        <dsp:cNvSpPr/>
      </dsp:nvSpPr>
      <dsp:spPr>
        <a:xfrm>
          <a:off x="0" y="2506869"/>
          <a:ext cx="3893992" cy="318711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усвоение грамматических норм, необходимых для построения элементарной речи на темы окружающей действительности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0" y="2506869"/>
        <a:ext cx="3893992" cy="3187111"/>
      </dsp:txXfrm>
    </dsp:sp>
    <dsp:sp modelId="{0EC135EB-43FE-4184-A84C-1AAE6D703A77}">
      <dsp:nvSpPr>
        <dsp:cNvPr id="0" name=""/>
        <dsp:cNvSpPr/>
      </dsp:nvSpPr>
      <dsp:spPr>
        <a:xfrm rot="12720698">
          <a:off x="2968924" y="2405786"/>
          <a:ext cx="1838361" cy="43078"/>
        </a:xfrm>
        <a:custGeom>
          <a:avLst/>
          <a:gdLst/>
          <a:ahLst/>
          <a:cxnLst/>
          <a:rect l="0" t="0" r="0" b="0"/>
          <a:pathLst>
            <a:path>
              <a:moveTo>
                <a:pt x="0" y="21539"/>
              </a:moveTo>
              <a:lnTo>
                <a:pt x="1838361" y="21539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12720698">
        <a:off x="3842145" y="2381367"/>
        <a:ext cx="91918" cy="91918"/>
      </dsp:txXfrm>
    </dsp:sp>
    <dsp:sp modelId="{F24557D1-B796-4C76-90CC-A33A828BA51F}">
      <dsp:nvSpPr>
        <dsp:cNvPr id="0" name=""/>
        <dsp:cNvSpPr/>
      </dsp:nvSpPr>
      <dsp:spPr>
        <a:xfrm>
          <a:off x="144039" y="157111"/>
          <a:ext cx="3522260" cy="206115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расширение словаря,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понимания речи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4039" y="157111"/>
        <a:ext cx="3522260" cy="206115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EFD0DA-7C1A-4CAC-B52A-4498A8F283C8}">
      <dsp:nvSpPr>
        <dsp:cNvPr id="0" name=""/>
        <dsp:cNvSpPr/>
      </dsp:nvSpPr>
      <dsp:spPr>
        <a:xfrm>
          <a:off x="3260513" y="728738"/>
          <a:ext cx="4186436" cy="285570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Начальная литературная компетенция</a:t>
          </a:r>
          <a:endParaRPr lang="ru-RU" sz="32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60513" y="728738"/>
        <a:ext cx="4186436" cy="2855705"/>
      </dsp:txXfrm>
    </dsp:sp>
    <dsp:sp modelId="{3C7FEBCC-1B7F-4963-AC0A-5AEFDE09F030}">
      <dsp:nvSpPr>
        <dsp:cNvPr id="0" name=""/>
        <dsp:cNvSpPr/>
      </dsp:nvSpPr>
      <dsp:spPr>
        <a:xfrm rot="4088846">
          <a:off x="5875701" y="3557181"/>
          <a:ext cx="96711" cy="43078"/>
        </a:xfrm>
        <a:custGeom>
          <a:avLst/>
          <a:gdLst/>
          <a:ahLst/>
          <a:cxnLst/>
          <a:rect l="0" t="0" r="0" b="0"/>
          <a:pathLst>
            <a:path>
              <a:moveTo>
                <a:pt x="0" y="21539"/>
              </a:moveTo>
              <a:lnTo>
                <a:pt x="96711" y="21539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4088846">
        <a:off x="5921639" y="3576303"/>
        <a:ext cx="4835" cy="4835"/>
      </dsp:txXfrm>
    </dsp:sp>
    <dsp:sp modelId="{92832B7B-350F-4672-A744-FE2B4ACCC706}">
      <dsp:nvSpPr>
        <dsp:cNvPr id="0" name=""/>
        <dsp:cNvSpPr/>
      </dsp:nvSpPr>
      <dsp:spPr>
        <a:xfrm>
          <a:off x="4539329" y="3583101"/>
          <a:ext cx="3761750" cy="246557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интерпретация соответствующих возрастным возможностям литературных произведений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39329" y="3583101"/>
        <a:ext cx="3761750" cy="2465570"/>
      </dsp:txXfrm>
    </dsp:sp>
    <dsp:sp modelId="{F54CC207-C09E-4594-82E5-D3A04BC022B7}">
      <dsp:nvSpPr>
        <dsp:cNvPr id="0" name=""/>
        <dsp:cNvSpPr/>
      </dsp:nvSpPr>
      <dsp:spPr>
        <a:xfrm rot="8745568">
          <a:off x="2141787" y="3676530"/>
          <a:ext cx="1894350" cy="43078"/>
        </a:xfrm>
        <a:custGeom>
          <a:avLst/>
          <a:gdLst/>
          <a:ahLst/>
          <a:cxnLst/>
          <a:rect l="0" t="0" r="0" b="0"/>
          <a:pathLst>
            <a:path>
              <a:moveTo>
                <a:pt x="0" y="21539"/>
              </a:moveTo>
              <a:lnTo>
                <a:pt x="1894350" y="21539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8745568">
        <a:off x="3041604" y="3650711"/>
        <a:ext cx="94717" cy="94717"/>
      </dsp:txXfrm>
    </dsp:sp>
    <dsp:sp modelId="{B3B342A4-3B45-49C2-90CC-78B8B2348C18}">
      <dsp:nvSpPr>
        <dsp:cNvPr id="0" name=""/>
        <dsp:cNvSpPr/>
      </dsp:nvSpPr>
      <dsp:spPr>
        <a:xfrm>
          <a:off x="0" y="3744409"/>
          <a:ext cx="2551954" cy="2375280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анализ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744409"/>
        <a:ext cx="2551954" cy="2375280"/>
      </dsp:txXfrm>
    </dsp:sp>
    <dsp:sp modelId="{3DC9CE2B-B920-4A7F-B1CF-E9C093EE05B9}">
      <dsp:nvSpPr>
        <dsp:cNvPr id="0" name=""/>
        <dsp:cNvSpPr/>
      </dsp:nvSpPr>
      <dsp:spPr>
        <a:xfrm rot="11352430">
          <a:off x="2688617" y="1754331"/>
          <a:ext cx="632680" cy="43078"/>
        </a:xfrm>
        <a:custGeom>
          <a:avLst/>
          <a:gdLst/>
          <a:ahLst/>
          <a:cxnLst/>
          <a:rect l="0" t="0" r="0" b="0"/>
          <a:pathLst>
            <a:path>
              <a:moveTo>
                <a:pt x="0" y="21539"/>
              </a:moveTo>
              <a:lnTo>
                <a:pt x="632680" y="21539"/>
              </a:lnTo>
            </a:path>
          </a:pathLst>
        </a:custGeom>
        <a:noFill/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1352430">
        <a:off x="2989140" y="1760053"/>
        <a:ext cx="31634" cy="31634"/>
      </dsp:txXfrm>
    </dsp:sp>
    <dsp:sp modelId="{8B8BF396-F12F-47C9-A393-4F6AF0E1FAFA}">
      <dsp:nvSpPr>
        <dsp:cNvPr id="0" name=""/>
        <dsp:cNvSpPr/>
      </dsp:nvSpPr>
      <dsp:spPr>
        <a:xfrm>
          <a:off x="144009" y="504051"/>
          <a:ext cx="2574974" cy="2033543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восприятие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4009" y="504051"/>
        <a:ext cx="2574974" cy="2033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B60B-8C6D-4F56-8C8D-ACCCDD0F5658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85478-41A7-4CCA-91F5-5AE61C2357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658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F467-A312-4BFC-8164-02AA10912476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A8AF-4F56-405C-A7B0-273AEDCCE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914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0D6EF-369E-40EC-BBEA-C9262C41FFDB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C812-A8A3-4E33-BAC3-9560DD28C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7787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1C1BCB8-F151-4916-B1DB-F2F9CC2130D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9732A-BA1C-4FC7-A26F-2A2D2C04B098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93655-36CE-4406-A121-7CE812D2E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61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3DF90-3EE3-409F-9F37-0C449E61C28C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79B0D-7515-44C9-B6C5-4E41C6CFB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073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6481A-8CA2-41E7-A6A3-0C1CE4A3A9E0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6C807-29EC-43B0-BE68-B16A35D9F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48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70B5E-17AF-409A-BD34-2603045BF788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80F5C-23F5-4133-952D-0B8EDCB6E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795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BD04D-CAEC-4CEA-B4B2-959B677D9C58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B445-A699-4477-81AD-36EA1798C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87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EFC6-AC4B-4990-9EE6-D53D361E553D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4484D-F98D-4879-9033-5F5184709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608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CF552-A9E8-4273-91E1-8130EF6F5764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52D72-7BEC-44BB-8492-6EE9816F9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595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2F3B9-7AA6-4838-B2EC-3F8C5E3F35C6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F7198-FF17-4495-AD75-D7C95400D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835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B9078A-17DF-46B4-8993-90D8621E665C}" type="datetimeFigureOut">
              <a:rPr lang="ru-RU"/>
              <a:pPr>
                <a:defRPr/>
              </a:pPr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3C425D-C1F8-455E-8AFB-97C3611A8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\Pictures\Мои рисунки\Фотошоп\+ школьные\! Рамки\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75656" y="2420888"/>
            <a:ext cx="5544616" cy="3096344"/>
          </a:xfrm>
        </p:spPr>
        <p:txBody>
          <a:bodyPr rtlCol="0">
            <a:noAutofit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«Освоение русского языка и адаптация детей - 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инофонов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полиэтнического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контингента в школе»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i="1" dirty="0" smtClean="0"/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Круковская Н.А.,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заместитель директора по УВР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26876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908720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909638">
              <a:buNone/>
            </a:pP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povedniki.edusite.ru/images/p1_fotoshkoly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05" r="16357" b="17835"/>
          <a:stretch/>
        </p:blipFill>
        <p:spPr bwMode="auto">
          <a:xfrm>
            <a:off x="6983760" y="5273824"/>
            <a:ext cx="216024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99792" y="1196752"/>
            <a:ext cx="435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городского округа Мытищи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Московской области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Поведниковская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95536" y="332656"/>
          <a:ext cx="835292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51520" y="332656"/>
          <a:ext cx="849694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9512" y="332656"/>
          <a:ext cx="849694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паведники 2015-2016 школьные\IMG_0034.JPG"/>
          <p:cNvPicPr/>
          <p:nvPr/>
        </p:nvPicPr>
        <p:blipFill>
          <a:blip r:embed="rId2" cstate="print"/>
          <a:srcRect l="11628"/>
          <a:stretch>
            <a:fillRect/>
          </a:stretch>
        </p:blipFill>
        <p:spPr bwMode="auto">
          <a:xfrm>
            <a:off x="4355976" y="2852936"/>
            <a:ext cx="3816424" cy="364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59632" y="908720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Ведущая форма работы – целенаправленное общение естественного типа в различных наглядных и предметно-практических ситуациях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фото паведники 2015-2016 школьные\IMG_0037.JPG"/>
          <p:cNvPicPr/>
          <p:nvPr/>
        </p:nvPicPr>
        <p:blipFill>
          <a:blip r:embed="rId3" cstate="print"/>
          <a:srcRect l="14760" t="6691" r="35934"/>
          <a:stretch>
            <a:fillRect/>
          </a:stretch>
        </p:blipFill>
        <p:spPr bwMode="auto">
          <a:xfrm>
            <a:off x="899592" y="2492896"/>
            <a:ext cx="2952328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фото с телефона2017-2018\Camera\20171027_090604.jpg"/>
          <p:cNvPicPr/>
          <p:nvPr/>
        </p:nvPicPr>
        <p:blipFill>
          <a:blip r:embed="rId2" cstate="print"/>
          <a:srcRect l="4329" t="2279" r="16132"/>
          <a:stretch>
            <a:fillRect/>
          </a:stretch>
        </p:blipFill>
        <p:spPr bwMode="auto">
          <a:xfrm>
            <a:off x="251520" y="2348880"/>
            <a:ext cx="324036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 с телефона2017-2018\Camera\20171027_090921.jpg"/>
          <p:cNvPicPr/>
          <p:nvPr/>
        </p:nvPicPr>
        <p:blipFill>
          <a:blip r:embed="rId3" cstate="print"/>
          <a:srcRect l="14912" t="15670" r="26082"/>
          <a:stretch>
            <a:fillRect/>
          </a:stretch>
        </p:blipFill>
        <p:spPr bwMode="auto">
          <a:xfrm>
            <a:off x="3059832" y="4049688"/>
            <a:ext cx="30243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 с телефона2017-2018\Camera\20171117_134533.jpg"/>
          <p:cNvPicPr/>
          <p:nvPr/>
        </p:nvPicPr>
        <p:blipFill>
          <a:blip r:embed="rId4" cstate="print"/>
          <a:srcRect l="14110" t="22507" r="1069"/>
          <a:stretch>
            <a:fillRect/>
          </a:stretch>
        </p:blipFill>
        <p:spPr bwMode="auto">
          <a:xfrm>
            <a:off x="6012160" y="2348880"/>
            <a:ext cx="31318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99592" y="620688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активизации речевой и речемыслительной деятельности детей часто применяются коллективные и групповые формы работы (работа в парах, тройками, хоровые ответы).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Аня мп4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9512" y="764704"/>
            <a:ext cx="8704203" cy="48965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8692" y="13289"/>
            <a:ext cx="1725307" cy="129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программа Мигранты 2\для презент Мигранты\0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211" y="742839"/>
            <a:ext cx="2016222" cy="268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рограмма Мигранты 2\для презент Мигранты\0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873" y="1066843"/>
            <a:ext cx="1944215" cy="25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рограмма Мигранты 2\для презент Мигранты\image-01-06-16-09-42-1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09160"/>
            <a:ext cx="2952328" cy="246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программа Мигранты 2\для презент Мигранты\IMG_01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277" y="2764411"/>
            <a:ext cx="2792145" cy="20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shcool-anna.ucoz.ru/1/20160111_1353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03"/>
          <a:stretch/>
        </p:blipFill>
        <p:spPr bwMode="auto">
          <a:xfrm>
            <a:off x="3372722" y="3290028"/>
            <a:ext cx="145839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1639" y="5578909"/>
            <a:ext cx="2249365" cy="1265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36466" y="1405924"/>
            <a:ext cx="2220859" cy="1249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113392" y="3411732"/>
            <a:ext cx="176166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07795" y="4434621"/>
            <a:ext cx="2848388" cy="16022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346" y="4727601"/>
            <a:ext cx="2907815" cy="16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8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899592" y="334398"/>
            <a:ext cx="74168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4.Анализ достигнутых результатов.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Мониторинг развития </a:t>
            </a:r>
            <a:r>
              <a:rPr kumimoji="0" lang="ru-RU" sz="24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Абдивотхужаев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kumimoji="0" lang="ru-RU" sz="24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Алержон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(как пример)</a:t>
            </a:r>
            <a:endParaRPr kumimoji="0" lang="ru-RU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Личностно – социальная компетентность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2771" name="Object 3"/>
          <p:cNvGraphicFramePr>
            <a:graphicFrameLocks/>
          </p:cNvGraphicFramePr>
          <p:nvPr/>
        </p:nvGraphicFramePr>
        <p:xfrm>
          <a:off x="323528" y="1988840"/>
          <a:ext cx="8496944" cy="4536504"/>
        </p:xfrm>
        <a:graphic>
          <a:graphicData uri="http://schemas.openxmlformats.org/presentationml/2006/ole">
            <p:oleObj spid="_x0000_s32776" name="Диаграмма" r:id="rId3" imgW="6534189" imgH="434350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755576" y="295535"/>
            <a:ext cx="7704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5563" algn="l"/>
                <a:tab pos="234950" algn="l"/>
              </a:tabLs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Коммуникативно-речевая компетентность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8914" name="Object 2"/>
          <p:cNvGraphicFramePr>
            <a:graphicFrameLocks/>
          </p:cNvGraphicFramePr>
          <p:nvPr/>
        </p:nvGraphicFramePr>
        <p:xfrm>
          <a:off x="539552" y="1124744"/>
          <a:ext cx="8280920" cy="5112568"/>
        </p:xfrm>
        <a:graphic>
          <a:graphicData uri="http://schemas.openxmlformats.org/presentationml/2006/ole">
            <p:oleObj spid="_x0000_s38919" name="Диаграмма" r:id="rId3" imgW="6562802" imgH="456241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139895" y="404664"/>
            <a:ext cx="48310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Литературная компетенция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9938" name="Object 2"/>
          <p:cNvGraphicFramePr>
            <a:graphicFrameLocks/>
          </p:cNvGraphicFramePr>
          <p:nvPr/>
        </p:nvGraphicFramePr>
        <p:xfrm>
          <a:off x="827584" y="980728"/>
          <a:ext cx="7848872" cy="5112568"/>
        </p:xfrm>
        <a:graphic>
          <a:graphicData uri="http://schemas.openxmlformats.org/presentationml/2006/ole">
            <p:oleObj spid="_x0000_s39943" name="Диаграмма" r:id="rId3" imgW="6077085" imgH="344814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Расположение школы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46158"/>
            <a:ext cx="8856984" cy="529521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Расположение МБОУ «Поведниковская СОШ»  в микрорайоне с пестрым социальным составом. </a:t>
            </a:r>
          </a:p>
          <a:p>
            <a:r>
              <a:rPr lang="ru-RU" b="1" dirty="0"/>
              <a:t>Данный  социальный слой характеризуется низким заработком и низким социальным статусом. </a:t>
            </a:r>
          </a:p>
          <a:p>
            <a:r>
              <a:rPr lang="ru-RU" b="1" dirty="0"/>
              <a:t>Микрорайон характеризуется возможностью съема недорогого жилья вблизи с местом работы, что  привлекло мигрантов из ближнего зарубежья. </a:t>
            </a:r>
          </a:p>
          <a:p>
            <a:r>
              <a:rPr lang="ru-RU" b="1" dirty="0"/>
              <a:t>Дети мигрантов слабо или вообще не владеют русским </a:t>
            </a:r>
            <a:r>
              <a:rPr lang="ru-RU" b="1" dirty="0" smtClean="0"/>
              <a:t>языком.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289"/>
            <a:ext cx="1907704" cy="143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29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11560" y="615170"/>
            <a:ext cx="763284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диаграмм видно, что основные начальные компетенции удалось за 4 года работы сформировать в среднем на 60-80%. Усвоение грамматических норм, осмысленность чтения и пересказ прочитанного 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сформированны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среднем на 50-60%.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D:\фото 8 марта 1 класс 2016\IMG_0507.JPG"/>
          <p:cNvPicPr/>
          <p:nvPr/>
        </p:nvPicPr>
        <p:blipFill>
          <a:blip r:embed="rId2" cstate="print"/>
          <a:srcRect t="22822" r="16794"/>
          <a:stretch>
            <a:fillRect/>
          </a:stretch>
        </p:blipFill>
        <p:spPr bwMode="auto">
          <a:xfrm>
            <a:off x="0" y="4121696"/>
            <a:ext cx="352839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:\фото урок доброты\IMG_01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077072"/>
            <a:ext cx="3744416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71600" y="620688"/>
            <a:ext cx="7704856" cy="4968552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Учительство — это искусство, труд не менее творческий, чем труд писателя или композитора, но более тяжелый и ответственный. Учитель обращается к душе человеческой не через музыку, как композитор, не с помощью красок, как художник, а на прямую. Воспитывает личностью своей, своими знаниями и любовью, своим отношением к миру. </a:t>
            </a:r>
          </a:p>
          <a:p>
            <a:pPr algn="ctr">
              <a:buNone/>
            </a:pPr>
            <a:r>
              <a:rPr lang="ru-RU" i="1" dirty="0" smtClean="0"/>
              <a:t>                                                 </a:t>
            </a:r>
            <a:r>
              <a:rPr lang="ru-RU" b="1" i="1" dirty="0" smtClean="0"/>
              <a:t>Д. Лихачев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136904" cy="1368152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Количественный состав обучающихся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844824"/>
          <a:ext cx="849694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908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5904656" cy="864096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Количественный состав обучающихся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1988840"/>
          <a:ext cx="7992888" cy="351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908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24819984"/>
              </p:ext>
            </p:extLst>
          </p:nvPr>
        </p:nvGraphicFramePr>
        <p:xfrm>
          <a:off x="395536" y="1628800"/>
          <a:ext cx="8424936" cy="47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Причины роста детей - </a:t>
            </a:r>
            <a:r>
              <a:rPr lang="ru-RU" sz="4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инофонов</a:t>
            </a:r>
            <a:endParaRPr lang="ru-RU" sz="4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69643" name="Picture 11" descr="D:\Users\Светланка\Pictures\картинки\Интернет\net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0313" y="1844823"/>
            <a:ext cx="2400922" cy="1440161"/>
          </a:xfrm>
          <a:noFill/>
        </p:spPr>
      </p:pic>
      <p:sp>
        <p:nvSpPr>
          <p:cNvPr id="43013" name="AutoShape 7"/>
          <p:cNvSpPr>
            <a:spLocks noChangeArrowheads="1"/>
          </p:cNvSpPr>
          <p:nvPr/>
        </p:nvSpPr>
        <p:spPr bwMode="auto">
          <a:xfrm>
            <a:off x="251520" y="2492896"/>
            <a:ext cx="2736304" cy="18002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0" algn="ctr">
              <a:tabLst>
                <a:tab pos="180975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глобализация и </a:t>
            </a:r>
          </a:p>
          <a:p>
            <a:pPr lvl="0" algn="ctr">
              <a:tabLst>
                <a:tab pos="180975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стремительные </a:t>
            </a:r>
          </a:p>
          <a:p>
            <a:pPr lvl="0" algn="ctr">
              <a:tabLst>
                <a:tab pos="180975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миграционные </a:t>
            </a:r>
          </a:p>
          <a:p>
            <a:pPr lvl="0" algn="ctr">
              <a:tabLst>
                <a:tab pos="180975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процессы в России </a:t>
            </a:r>
          </a:p>
          <a:p>
            <a:pPr lvl="0" algn="ctr">
              <a:tabLst>
                <a:tab pos="180975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в мире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4" name="AutoShape 9"/>
          <p:cNvSpPr>
            <a:spLocks noChangeArrowheads="1"/>
          </p:cNvSpPr>
          <p:nvPr/>
        </p:nvSpPr>
        <p:spPr bwMode="auto">
          <a:xfrm>
            <a:off x="4932040" y="4725144"/>
            <a:ext cx="4032448" cy="18002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снижение уровня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жизни в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экономически-неблагополучных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странах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5" name="AutoShape 10"/>
          <p:cNvSpPr>
            <a:spLocks noChangeArrowheads="1"/>
          </p:cNvSpPr>
          <p:nvPr/>
        </p:nvSpPr>
        <p:spPr bwMode="auto">
          <a:xfrm>
            <a:off x="5940152" y="2492896"/>
            <a:ext cx="2952328" cy="185172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необходимость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культурного и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экономического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обмена между странами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6" name="AutoShape 11"/>
          <p:cNvSpPr>
            <a:spLocks noChangeArrowheads="1"/>
          </p:cNvSpPr>
          <p:nvPr/>
        </p:nvSpPr>
        <p:spPr bwMode="auto">
          <a:xfrm>
            <a:off x="1835696" y="1052736"/>
            <a:ext cx="1296987" cy="1512888"/>
          </a:xfrm>
          <a:prstGeom prst="curvedRightArrow">
            <a:avLst>
              <a:gd name="adj1" fmla="val 23329"/>
              <a:gd name="adj2" fmla="val 46659"/>
              <a:gd name="adj3" fmla="val 33333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7" name="AutoShape 12"/>
          <p:cNvSpPr>
            <a:spLocks noChangeArrowheads="1"/>
          </p:cNvSpPr>
          <p:nvPr/>
        </p:nvSpPr>
        <p:spPr bwMode="auto">
          <a:xfrm>
            <a:off x="6012160" y="1052736"/>
            <a:ext cx="1152525" cy="1655763"/>
          </a:xfrm>
          <a:prstGeom prst="curvedLeftArrow">
            <a:avLst>
              <a:gd name="adj1" fmla="val 28733"/>
              <a:gd name="adj2" fmla="val 57466"/>
              <a:gd name="adj3" fmla="val 33333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8" name="AutoShape 14"/>
          <p:cNvSpPr>
            <a:spLocks noChangeArrowheads="1"/>
          </p:cNvSpPr>
          <p:nvPr/>
        </p:nvSpPr>
        <p:spPr bwMode="auto">
          <a:xfrm>
            <a:off x="4211960" y="3573016"/>
            <a:ext cx="701799" cy="936302"/>
          </a:xfrm>
          <a:prstGeom prst="downArrow">
            <a:avLst>
              <a:gd name="adj1" fmla="val 50000"/>
              <a:gd name="adj2" fmla="val 29657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251520" y="4725144"/>
            <a:ext cx="3960440" cy="1870075"/>
          </a:xfrm>
          <a:prstGeom prst="roundRect">
            <a:avLst>
              <a:gd name="adj" fmla="val 24816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11560" y="4869160"/>
            <a:ext cx="33843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возросшая потребность в дополнительных трудовых ресурсах в связи с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нехваткой  собственных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/>
          <p:cNvSpPr/>
          <p:nvPr/>
        </p:nvSpPr>
        <p:spPr>
          <a:xfrm>
            <a:off x="899592" y="1700808"/>
            <a:ext cx="1914512" cy="504056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971600" y="2708920"/>
            <a:ext cx="1944216" cy="504056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971600" y="4869160"/>
            <a:ext cx="1944216" cy="504056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2843808" y="1970822"/>
            <a:ext cx="59046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2400" b="1" dirty="0" smtClean="0"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2400" b="1" dirty="0" smtClean="0"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915816" y="1560856"/>
            <a:ext cx="58326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Психолого-педагогическая диагностика.</a:t>
            </a:r>
            <a:endParaRPr kumimoji="0" lang="ru-RU" sz="2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2636912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971600" y="3861048"/>
            <a:ext cx="1944216" cy="576064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915816" y="3429000"/>
            <a:ext cx="60486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Разработка и реализация индивидуального образовательного маршрута для детей -  </a:t>
            </a:r>
            <a:r>
              <a:rPr kumimoji="0" lang="ru-RU" sz="28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инофонов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059832" y="4870031"/>
            <a:ext cx="532859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достигнутых результатов.</a:t>
            </a:r>
            <a:endParaRPr kumimoji="0" lang="ru-RU" sz="28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9712" y="404664"/>
            <a:ext cx="4752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Алгоритм: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51520" y="404664"/>
          <a:ext cx="856895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404664"/>
          <a:ext cx="84969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323528" y="332656"/>
          <a:ext cx="856895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вышение качества образования учащихс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Повышение качества образования учащихся</Template>
  <TotalTime>589</TotalTime>
  <Words>506</Words>
  <Application>Microsoft Office PowerPoint</Application>
  <PresentationFormat>Экран (4:3)</PresentationFormat>
  <Paragraphs>74</Paragraphs>
  <Slides>21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Повышение качества образования учащихся</vt:lpstr>
      <vt:lpstr>Диаграмма</vt:lpstr>
      <vt:lpstr> «Освоение русского языка и адаптация детей - инофонов   полиэтнического контингента в школе»   Круковская Н.А.,  заместитель директора по УВР </vt:lpstr>
      <vt:lpstr>Расположение школы</vt:lpstr>
      <vt:lpstr>Количественный состав обучающихся</vt:lpstr>
      <vt:lpstr>Количественный состав обучающихся</vt:lpstr>
      <vt:lpstr>Причины роста детей - инофонов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«ПОВЫШЕНИЕ КАЧЕСТВА ОБРАЗОВАНИЯ УЧАЩИХСЯ»</dc:title>
  <dc:creator>Татьяна</dc:creator>
  <cp:lastModifiedBy>Андрей</cp:lastModifiedBy>
  <cp:revision>50</cp:revision>
  <dcterms:created xsi:type="dcterms:W3CDTF">2012-11-15T19:51:52Z</dcterms:created>
  <dcterms:modified xsi:type="dcterms:W3CDTF">2019-02-08T18:56:51Z</dcterms:modified>
</cp:coreProperties>
</file>